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"/>
  </p:notesMasterIdLst>
  <p:handoutMasterIdLst>
    <p:handoutMasterId r:id="rId10"/>
  </p:handoutMasterIdLst>
  <p:sldIdLst>
    <p:sldId id="302" r:id="rId5"/>
    <p:sldId id="2147474149" r:id="rId6"/>
    <p:sldId id="2147474150" r:id="rId7"/>
    <p:sldId id="2147474151" r:id="rId8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emplate-indelingen" id="{A24A5A4D-D47A-4561-9FD3-2B551CA1ADB0}">
          <p14:sldIdLst>
            <p14:sldId id="302"/>
            <p14:sldId id="2147474149"/>
            <p14:sldId id="2147474150"/>
            <p14:sldId id="2147474151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E85740A-D0DA-7825-9DE5-61DECEBD7D87}" name="Henriette Tamasauskas - NTI Group" initials="HG" userId="S::htt@nti.dk::3dbf9ca2-d95b-48dc-a843-07bb13e42362" providerId="AD"/>
  <p188:author id="{195D3D37-8455-3EC6-4AF4-2160F5382400}" name="Dorte Flemgaard Madsen - NTI A/S" initials="DFMNA" userId="S::DFM@nti.dk::ae57deaa-cb16-430f-8441-608f23404902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elle de Korte" initials="JdK" lastIdx="1" clrIdx="0">
    <p:extLst>
      <p:ext uri="{19B8F6BF-5375-455C-9EA6-DF929625EA0E}">
        <p15:presenceInfo xmlns:p15="http://schemas.microsoft.com/office/powerpoint/2012/main" userId="Jelle de Korte" providerId="None"/>
      </p:ext>
    </p:extLst>
  </p:cmAuthor>
  <p:cmAuthor id="2" name="Kelsey Luhrman" initials="KL" lastIdx="2" clrIdx="1">
    <p:extLst>
      <p:ext uri="{19B8F6BF-5375-455C-9EA6-DF929625EA0E}">
        <p15:presenceInfo xmlns:p15="http://schemas.microsoft.com/office/powerpoint/2012/main" userId="S::kelsey@pptsolutions.nl::247c6756-96f6-4951-9417-041a4abadbc7" providerId="AD"/>
      </p:ext>
    </p:extLst>
  </p:cmAuthor>
  <p:cmAuthor id="3" name="Silvana Salamur" initials="SS" lastIdx="41" clrIdx="2">
    <p:extLst>
      <p:ext uri="{19B8F6BF-5375-455C-9EA6-DF929625EA0E}">
        <p15:presenceInfo xmlns:p15="http://schemas.microsoft.com/office/powerpoint/2012/main" userId="S::silvana@pptsolutions.nl::3aac54fb-3c7d-4ddc-aed0-f12c2c4488a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7A00"/>
    <a:srgbClr val="464250"/>
    <a:srgbClr val="373440"/>
    <a:srgbClr val="C4C4C4"/>
    <a:srgbClr val="EC008C"/>
    <a:srgbClr val="FA006B"/>
    <a:srgbClr val="211F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10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rte Flemgaard Madsen - NTI A/S" userId="ae57deaa-cb16-430f-8441-608f23404902" providerId="ADAL" clId="{4D9141D3-B6B5-4D69-94FC-F4D34D27FABA}"/>
    <pc:docChg chg="addSld delSld modSection">
      <pc:chgData name="Dorte Flemgaard Madsen - NTI A/S" userId="ae57deaa-cb16-430f-8441-608f23404902" providerId="ADAL" clId="{4D9141D3-B6B5-4D69-94FC-F4D34D27FABA}" dt="2023-12-19T07:34:26.733" v="7" actId="680"/>
      <pc:docMkLst>
        <pc:docMk/>
      </pc:docMkLst>
      <pc:sldChg chg="del">
        <pc:chgData name="Dorte Flemgaard Madsen - NTI A/S" userId="ae57deaa-cb16-430f-8441-608f23404902" providerId="ADAL" clId="{4D9141D3-B6B5-4D69-94FC-F4D34D27FABA}" dt="2023-12-19T07:33:43.507" v="1" actId="47"/>
        <pc:sldMkLst>
          <pc:docMk/>
          <pc:sldMk cId="295942596" sldId="304"/>
        </pc:sldMkLst>
      </pc:sldChg>
      <pc:sldChg chg="del">
        <pc:chgData name="Dorte Flemgaard Madsen - NTI A/S" userId="ae57deaa-cb16-430f-8441-608f23404902" providerId="ADAL" clId="{4D9141D3-B6B5-4D69-94FC-F4D34D27FABA}" dt="2023-12-19T07:33:44.497" v="2" actId="47"/>
        <pc:sldMkLst>
          <pc:docMk/>
          <pc:sldMk cId="2808104142" sldId="307"/>
        </pc:sldMkLst>
      </pc:sldChg>
      <pc:sldChg chg="del">
        <pc:chgData name="Dorte Flemgaard Madsen - NTI A/S" userId="ae57deaa-cb16-430f-8441-608f23404902" providerId="ADAL" clId="{4D9141D3-B6B5-4D69-94FC-F4D34D27FABA}" dt="2023-12-19T07:33:45.524" v="3" actId="47"/>
        <pc:sldMkLst>
          <pc:docMk/>
          <pc:sldMk cId="3582620026" sldId="309"/>
        </pc:sldMkLst>
      </pc:sldChg>
      <pc:sldChg chg="del">
        <pc:chgData name="Dorte Flemgaard Madsen - NTI A/S" userId="ae57deaa-cb16-430f-8441-608f23404902" providerId="ADAL" clId="{4D9141D3-B6B5-4D69-94FC-F4D34D27FABA}" dt="2023-12-19T07:33:52.307" v="5" actId="47"/>
        <pc:sldMkLst>
          <pc:docMk/>
          <pc:sldMk cId="1262099105" sldId="2147474148"/>
        </pc:sldMkLst>
      </pc:sldChg>
      <pc:sldChg chg="new del">
        <pc:chgData name="Dorte Flemgaard Madsen - NTI A/S" userId="ae57deaa-cb16-430f-8441-608f23404902" providerId="ADAL" clId="{4D9141D3-B6B5-4D69-94FC-F4D34D27FABA}" dt="2023-12-19T07:33:49.663" v="4" actId="47"/>
        <pc:sldMkLst>
          <pc:docMk/>
          <pc:sldMk cId="1521005876" sldId="2147474150"/>
        </pc:sldMkLst>
      </pc:sldChg>
      <pc:sldChg chg="new">
        <pc:chgData name="Dorte Flemgaard Madsen - NTI A/S" userId="ae57deaa-cb16-430f-8441-608f23404902" providerId="ADAL" clId="{4D9141D3-B6B5-4D69-94FC-F4D34D27FABA}" dt="2023-12-19T07:34:17.009" v="6" actId="680"/>
        <pc:sldMkLst>
          <pc:docMk/>
          <pc:sldMk cId="2542652934" sldId="2147474150"/>
        </pc:sldMkLst>
      </pc:sldChg>
      <pc:sldChg chg="new">
        <pc:chgData name="Dorte Flemgaard Madsen - NTI A/S" userId="ae57deaa-cb16-430f-8441-608f23404902" providerId="ADAL" clId="{4D9141D3-B6B5-4D69-94FC-F4D34D27FABA}" dt="2023-12-19T07:34:26.733" v="7" actId="680"/>
        <pc:sldMkLst>
          <pc:docMk/>
          <pc:sldMk cId="3512205473" sldId="2147474151"/>
        </pc:sldMkLst>
      </pc:sldChg>
    </pc:docChg>
  </pc:docChgLst>
  <pc:docChgLst>
    <pc:chgData name="Pernille Jensen - NTI Group" userId="19fcae6a-786e-4095-93d1-13c3200d7abf" providerId="ADAL" clId="{6019CDC0-489D-40BA-83A1-6C05A3974508}"/>
    <pc:docChg chg="modSld">
      <pc:chgData name="Pernille Jensen - NTI Group" userId="19fcae6a-786e-4095-93d1-13c3200d7abf" providerId="ADAL" clId="{6019CDC0-489D-40BA-83A1-6C05A3974508}" dt="2024-12-06T12:10:53.283" v="36" actId="20577"/>
      <pc:docMkLst>
        <pc:docMk/>
      </pc:docMkLst>
      <pc:sldChg chg="modSp mod">
        <pc:chgData name="Pernille Jensen - NTI Group" userId="19fcae6a-786e-4095-93d1-13c3200d7abf" providerId="ADAL" clId="{6019CDC0-489D-40BA-83A1-6C05A3974508}" dt="2024-12-06T12:10:53.283" v="36" actId="20577"/>
        <pc:sldMkLst>
          <pc:docMk/>
          <pc:sldMk cId="3956480656" sldId="302"/>
        </pc:sldMkLst>
        <pc:spChg chg="mod">
          <ac:chgData name="Pernille Jensen - NTI Group" userId="19fcae6a-786e-4095-93d1-13c3200d7abf" providerId="ADAL" clId="{6019CDC0-489D-40BA-83A1-6C05A3974508}" dt="2024-12-06T12:10:28.674" v="1" actId="20577"/>
          <ac:spMkLst>
            <pc:docMk/>
            <pc:sldMk cId="3956480656" sldId="302"/>
            <ac:spMk id="16" creationId="{06E530A4-147D-1B58-4751-3935EA1844DF}"/>
          </ac:spMkLst>
        </pc:spChg>
        <pc:spChg chg="mod">
          <ac:chgData name="Pernille Jensen - NTI Group" userId="19fcae6a-786e-4095-93d1-13c3200d7abf" providerId="ADAL" clId="{6019CDC0-489D-40BA-83A1-6C05A3974508}" dt="2024-12-06T12:10:53.283" v="36" actId="20577"/>
          <ac:spMkLst>
            <pc:docMk/>
            <pc:sldMk cId="3956480656" sldId="302"/>
            <ac:spMk id="17" creationId="{E8CEB27C-EA40-3717-B943-ED52899024CB}"/>
          </ac:spMkLst>
        </pc:spChg>
      </pc:sldChg>
    </pc:docChg>
  </pc:docChgLst>
  <pc:docChgLst>
    <pc:chgData name="Kevin Nickisch - NTI Deutschland GmbH" userId="S::knickisch@nti.biz::c0a8f195-0439-4fbc-a402-7bd4a576881a" providerId="AD" clId="Web-{CE68B738-FBD6-204E-A008-C000BDECC325}"/>
    <pc:docChg chg="modSld">
      <pc:chgData name="Kevin Nickisch - NTI Deutschland GmbH" userId="S::knickisch@nti.biz::c0a8f195-0439-4fbc-a402-7bd4a576881a" providerId="AD" clId="Web-{CE68B738-FBD6-204E-A008-C000BDECC325}" dt="2023-12-19T10:20:51.386" v="3" actId="1076"/>
      <pc:docMkLst>
        <pc:docMk/>
      </pc:docMkLst>
      <pc:sldChg chg="addSp modSp">
        <pc:chgData name="Kevin Nickisch - NTI Deutschland GmbH" userId="S::knickisch@nti.biz::c0a8f195-0439-4fbc-a402-7bd4a576881a" providerId="AD" clId="Web-{CE68B738-FBD6-204E-A008-C000BDECC325}" dt="2023-12-19T10:20:51.386" v="3" actId="1076"/>
        <pc:sldMkLst>
          <pc:docMk/>
          <pc:sldMk cId="3956480656" sldId="302"/>
        </pc:sldMkLst>
        <pc:picChg chg="add mod">
          <ac:chgData name="Kevin Nickisch - NTI Deutschland GmbH" userId="S::knickisch@nti.biz::c0a8f195-0439-4fbc-a402-7bd4a576881a" providerId="AD" clId="Web-{CE68B738-FBD6-204E-A008-C000BDECC325}" dt="2023-12-19T10:20:51.386" v="3" actId="1076"/>
          <ac:picMkLst>
            <pc:docMk/>
            <pc:sldMk cId="3956480656" sldId="302"/>
            <ac:picMk id="2" creationId="{A3B62522-DA74-D2F1-759F-10844357D9F4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>
            <a:extLst>
              <a:ext uri="{FF2B5EF4-FFF2-40B4-BE49-F238E27FC236}">
                <a16:creationId xmlns:a16="http://schemas.microsoft.com/office/drawing/2014/main" id="{3B44D9DC-BFDE-70DB-37D2-5120EDE7C95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4BC32AC8-ADEA-5A24-D08F-B9E583A640C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CD8170-AF3A-49D5-80D5-9AA599CA2B5A}" type="datetimeFigureOut">
              <a:rPr lang="nl-NL" smtClean="0"/>
              <a:t>6-12-2024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D5ACE027-8153-01D4-6B6E-5EA19C4B0A3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CDF9D566-75C9-E730-A0C7-1E8C58EE84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4C578E-C328-47E2-9A85-9D93F4DE8D5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641695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90A07-196B-4F4B-8E8C-301FB387CBE5}" type="datetimeFigureOut">
              <a:rPr lang="nl-NL" smtClean="0"/>
              <a:t>6-12-2024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C176B4-2F3E-4542-A88B-B482618D0CA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17792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microsoft.com/office/2007/relationships/hdphoto" Target="../media/hdphoto1.wdp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7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rafik 20" descr="Ein Bild, das Text, Schaltung, Screenshot, Farbigkeit enthält.&#10;&#10;Automatisch generierte Beschreibung">
            <a:extLst>
              <a:ext uri="{FF2B5EF4-FFF2-40B4-BE49-F238E27FC236}">
                <a16:creationId xmlns:a16="http://schemas.microsoft.com/office/drawing/2014/main" id="{2B0EFC71-FA6E-AC39-9E43-5D0B5AC542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ijdelijke aanduiding voor tekst 5">
            <a:extLst>
              <a:ext uri="{FF2B5EF4-FFF2-40B4-BE49-F238E27FC236}">
                <a16:creationId xmlns:a16="http://schemas.microsoft.com/office/drawing/2014/main" id="{C10ABDD9-F449-2E7B-71FC-6FC8D2C7804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0" y="2633177"/>
            <a:ext cx="12192000" cy="4224823"/>
          </a:xfrm>
          <a:gradFill>
            <a:gsLst>
              <a:gs pos="0">
                <a:schemeClr val="tx2">
                  <a:alpha val="0"/>
                </a:schemeClr>
              </a:gs>
              <a:gs pos="100000">
                <a:schemeClr val="tx2"/>
              </a:gs>
            </a:gsLst>
            <a:lin ang="5400000" scaled="1"/>
          </a:gra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9D9A0993-4650-4271-0D15-D3B7B0971A0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0"/>
            <a:ext cx="12192000" cy="360000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7D3AA19E-3DC8-4556-BC42-05B65FEB6237}"/>
              </a:ext>
            </a:extLst>
          </p:cNvPr>
          <p:cNvSpPr/>
          <p:nvPr userDrawn="1"/>
        </p:nvSpPr>
        <p:spPr>
          <a:xfrm>
            <a:off x="0" y="-425941"/>
            <a:ext cx="881652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GB" sz="1600" b="0" cap="none" baseline="0" noProof="0">
                <a:solidFill>
                  <a:schemeClr val="accent1"/>
                </a:solidFill>
                <a:latin typeface="+mj-lt"/>
              </a:rPr>
              <a:t>Titlepage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A71DEDF-37F1-4689-8FA1-5E743C7DD6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13395" y="2633177"/>
            <a:ext cx="5159148" cy="2267719"/>
          </a:xfrm>
        </p:spPr>
        <p:txBody>
          <a:bodyPr anchor="b"/>
          <a:lstStyle>
            <a:lvl1pPr algn="l">
              <a:lnSpc>
                <a:spcPct val="80000"/>
              </a:lnSpc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Place Presentation title here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EA18CD7-32A7-41E4-9DF7-7259FA2187F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13395" y="5225500"/>
            <a:ext cx="5159148" cy="257091"/>
          </a:xfrm>
        </p:spPr>
        <p:txBody>
          <a:bodyPr anchor="b"/>
          <a:lstStyle>
            <a:lvl1pPr marL="0" indent="0" algn="l">
              <a:buNone/>
              <a:defRPr sz="1600" b="1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/>
              <a:t>Speaker | Location</a:t>
            </a:r>
          </a:p>
        </p:txBody>
      </p:sp>
      <p:sp>
        <p:nvSpPr>
          <p:cNvPr id="8" name="Tijdelijke aanduiding voor tekst 5">
            <a:extLst>
              <a:ext uri="{FF2B5EF4-FFF2-40B4-BE49-F238E27FC236}">
                <a16:creationId xmlns:a16="http://schemas.microsoft.com/office/drawing/2014/main" id="{78C84C46-E900-A892-D7B7-8F66F556D3F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0" y="6498000"/>
            <a:ext cx="12192000" cy="360000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10" name="Tijdelijke aanduiding voor tekst 5">
            <a:extLst>
              <a:ext uri="{FF2B5EF4-FFF2-40B4-BE49-F238E27FC236}">
                <a16:creationId xmlns:a16="http://schemas.microsoft.com/office/drawing/2014/main" id="{9EC5B020-0320-8D36-0882-D32A7151189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832000" y="0"/>
            <a:ext cx="360000" cy="6842458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11" name="Tijdelijke aanduiding voor tekst 5">
            <a:extLst>
              <a:ext uri="{FF2B5EF4-FFF2-40B4-BE49-F238E27FC236}">
                <a16:creationId xmlns:a16="http://schemas.microsoft.com/office/drawing/2014/main" id="{941D7FE0-174C-6F9E-87C2-C24F5C7596B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313395" y="5046754"/>
            <a:ext cx="2612571" cy="45719"/>
          </a:xfrm>
          <a:solidFill>
            <a:schemeClr val="accent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14" name="Tijdelijke aanduiding voor tekst 5">
            <a:extLst>
              <a:ext uri="{FF2B5EF4-FFF2-40B4-BE49-F238E27FC236}">
                <a16:creationId xmlns:a16="http://schemas.microsoft.com/office/drawing/2014/main" id="{5739B231-E251-F0C3-D632-62DFF3A309A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0" y="0"/>
            <a:ext cx="360000" cy="6842458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GB"/>
              <a:t> </a:t>
            </a:r>
          </a:p>
        </p:txBody>
      </p:sp>
      <p:grpSp>
        <p:nvGrpSpPr>
          <p:cNvPr id="5" name="INSTRUCTION">
            <a:extLst>
              <a:ext uri="{FF2B5EF4-FFF2-40B4-BE49-F238E27FC236}">
                <a16:creationId xmlns:a16="http://schemas.microsoft.com/office/drawing/2014/main" id="{E1D30CCC-6C1C-BCAF-5FDD-0A504531B282}"/>
              </a:ext>
            </a:extLst>
          </p:cNvPr>
          <p:cNvGrpSpPr/>
          <p:nvPr userDrawn="1"/>
        </p:nvGrpSpPr>
        <p:grpSpPr>
          <a:xfrm>
            <a:off x="12377595" y="0"/>
            <a:ext cx="3693386" cy="6669007"/>
            <a:chOff x="-3786437" y="0"/>
            <a:chExt cx="3693386" cy="6669007"/>
          </a:xfrm>
        </p:grpSpPr>
        <p:sp>
          <p:nvSpPr>
            <p:cNvPr id="9" name="Rechthoek 8">
              <a:extLst>
                <a:ext uri="{FF2B5EF4-FFF2-40B4-BE49-F238E27FC236}">
                  <a16:creationId xmlns:a16="http://schemas.microsoft.com/office/drawing/2014/main" id="{2CBDB29B-CAB5-0E93-E1F0-0CA159921E26}"/>
                </a:ext>
              </a:extLst>
            </p:cNvPr>
            <p:cNvSpPr/>
            <p:nvPr userDrawn="1"/>
          </p:nvSpPr>
          <p:spPr>
            <a:xfrm>
              <a:off x="-3786165" y="0"/>
              <a:ext cx="3593091" cy="5936776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Insert/edit an image</a:t>
              </a:r>
            </a:p>
          </p:txBody>
        </p: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0E55EC4B-D7DD-9B52-1754-B9E7F45FFF43}"/>
                </a:ext>
              </a:extLst>
            </p:cNvPr>
            <p:cNvSpPr/>
            <p:nvPr userDrawn="1"/>
          </p:nvSpPr>
          <p:spPr>
            <a:xfrm>
              <a:off x="-3786437" y="5841007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Want to know more?</a:t>
              </a:r>
              <a:br>
                <a:rPr lang="en-GB" sz="1200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Go to the instruction slide </a:t>
              </a:r>
              <a:r>
                <a:rPr lang="en-GB" sz="1200" b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INSTRUCTIONS’</a:t>
              </a: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You’ll find it at the beginning of the presentation</a:t>
              </a:r>
              <a:b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or insert it via </a:t>
              </a:r>
              <a:r>
                <a:rPr lang="en-GB" sz="1200" i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‘Home’</a:t>
              </a: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en-GB" sz="1200" i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‘New Slide’.</a:t>
              </a:r>
            </a:p>
          </p:txBody>
        </p:sp>
        <p:sp>
          <p:nvSpPr>
            <p:cNvPr id="15" name="Ovaal 14">
              <a:extLst>
                <a:ext uri="{FF2B5EF4-FFF2-40B4-BE49-F238E27FC236}">
                  <a16:creationId xmlns:a16="http://schemas.microsoft.com/office/drawing/2014/main" id="{A3C775F0-4E68-AF64-227B-1D6D12FEEE44}"/>
                </a:ext>
              </a:extLst>
            </p:cNvPr>
            <p:cNvSpPr/>
            <p:nvPr userDrawn="1"/>
          </p:nvSpPr>
          <p:spPr>
            <a:xfrm>
              <a:off x="-3603587" y="46532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90" name="Rechthoek 89">
              <a:extLst>
                <a:ext uri="{FF2B5EF4-FFF2-40B4-BE49-F238E27FC236}">
                  <a16:creationId xmlns:a16="http://schemas.microsoft.com/office/drawing/2014/main" id="{537C080C-1F12-07B2-C68F-53ADD866EC06}"/>
                </a:ext>
              </a:extLst>
            </p:cNvPr>
            <p:cNvSpPr/>
            <p:nvPr userDrawn="1"/>
          </p:nvSpPr>
          <p:spPr>
            <a:xfrm>
              <a:off x="-3319415" y="465324"/>
              <a:ext cx="2944682" cy="65802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If necessary, delete the existing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by using the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‘Backspace key’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Click on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pictogram to insert a new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1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(see example below)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91" name="Groep 90">
              <a:extLst>
                <a:ext uri="{FF2B5EF4-FFF2-40B4-BE49-F238E27FC236}">
                  <a16:creationId xmlns:a16="http://schemas.microsoft.com/office/drawing/2014/main" id="{A7D1A8FA-01F0-7D57-E33E-3B46BB8959D6}"/>
                </a:ext>
              </a:extLst>
            </p:cNvPr>
            <p:cNvGrpSpPr/>
            <p:nvPr userDrawn="1"/>
          </p:nvGrpSpPr>
          <p:grpSpPr>
            <a:xfrm>
              <a:off x="-3316179" y="1231351"/>
              <a:ext cx="294789" cy="318834"/>
              <a:chOff x="14466489" y="1001522"/>
              <a:chExt cx="290627" cy="314333"/>
            </a:xfrm>
          </p:grpSpPr>
          <p:sp>
            <p:nvSpPr>
              <p:cNvPr id="145" name="Rechthoek 144">
                <a:extLst>
                  <a:ext uri="{FF2B5EF4-FFF2-40B4-BE49-F238E27FC236}">
                    <a16:creationId xmlns:a16="http://schemas.microsoft.com/office/drawing/2014/main" id="{2F5D209B-35F0-5AE7-EEA4-4482B2DC4B05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8181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800" b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46" name="Ovaal 145">
                <a:extLst>
                  <a:ext uri="{FF2B5EF4-FFF2-40B4-BE49-F238E27FC236}">
                    <a16:creationId xmlns:a16="http://schemas.microsoft.com/office/drawing/2014/main" id="{3D6D0646-01C9-604F-2940-C34B13A986CE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8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47" name="Vrije vorm: vorm 146">
                <a:extLst>
                  <a:ext uri="{FF2B5EF4-FFF2-40B4-BE49-F238E27FC236}">
                    <a16:creationId xmlns:a16="http://schemas.microsoft.com/office/drawing/2014/main" id="{3EF17ED8-8DF6-9FEE-BCDC-841496F79F68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8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48" name="Rechthoek: afgeronde hoeken 147">
                <a:extLst>
                  <a:ext uri="{FF2B5EF4-FFF2-40B4-BE49-F238E27FC236}">
                    <a16:creationId xmlns:a16="http://schemas.microsoft.com/office/drawing/2014/main" id="{A57EBC23-3B4F-EDE3-BE29-6333F1C5183A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800" b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cxnSp>
            <p:nvCxnSpPr>
              <p:cNvPr id="149" name="Rechte verbindingslijn 148">
                <a:extLst>
                  <a:ext uri="{FF2B5EF4-FFF2-40B4-BE49-F238E27FC236}">
                    <a16:creationId xmlns:a16="http://schemas.microsoft.com/office/drawing/2014/main" id="{550B4B60-2188-C498-E8F8-ABCD1C35712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50" name="Rechte verbindingslijn 149">
                <a:extLst>
                  <a:ext uri="{FF2B5EF4-FFF2-40B4-BE49-F238E27FC236}">
                    <a16:creationId xmlns:a16="http://schemas.microsoft.com/office/drawing/2014/main" id="{41BF69BA-9DCF-8848-7A07-0BF3F62BFBED}"/>
                  </a:ext>
                </a:extLst>
              </p:cNvPr>
              <p:cNvCxnSpPr>
                <a:cxnSpLocks/>
                <a:stCxn id="148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92" name="Ovaal 91">
              <a:extLst>
                <a:ext uri="{FF2B5EF4-FFF2-40B4-BE49-F238E27FC236}">
                  <a16:creationId xmlns:a16="http://schemas.microsoft.com/office/drawing/2014/main" id="{FF1E2FE3-9E0F-5A16-86D9-CF6619CA51A5}"/>
                </a:ext>
              </a:extLst>
            </p:cNvPr>
            <p:cNvSpPr/>
            <p:nvPr userDrawn="1"/>
          </p:nvSpPr>
          <p:spPr>
            <a:xfrm>
              <a:off x="-3603587" y="172970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93" name="Rechthoek 92">
              <a:extLst>
                <a:ext uri="{FF2B5EF4-FFF2-40B4-BE49-F238E27FC236}">
                  <a16:creationId xmlns:a16="http://schemas.microsoft.com/office/drawing/2014/main" id="{0D13EC69-80DA-DA73-E45B-E712B7CC9106}"/>
                </a:ext>
              </a:extLst>
            </p:cNvPr>
            <p:cNvSpPr/>
            <p:nvPr userDrawn="1"/>
          </p:nvSpPr>
          <p:spPr>
            <a:xfrm>
              <a:off x="-3319415" y="1729710"/>
              <a:ext cx="2944682" cy="32633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Select the preferred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and click on 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‘Insert’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94" name="Groep 93">
              <a:extLst>
                <a:ext uri="{FF2B5EF4-FFF2-40B4-BE49-F238E27FC236}">
                  <a16:creationId xmlns:a16="http://schemas.microsoft.com/office/drawing/2014/main" id="{8761C582-4AE9-A1A9-DD3A-2FA1EF43E2AD}"/>
                </a:ext>
              </a:extLst>
            </p:cNvPr>
            <p:cNvGrpSpPr/>
            <p:nvPr userDrawn="1"/>
          </p:nvGrpSpPr>
          <p:grpSpPr>
            <a:xfrm>
              <a:off x="-3311319" y="2164285"/>
              <a:ext cx="825500" cy="209550"/>
              <a:chOff x="13504624" y="2482850"/>
              <a:chExt cx="825500" cy="209550"/>
            </a:xfrm>
          </p:grpSpPr>
          <p:sp>
            <p:nvSpPr>
              <p:cNvPr id="142" name="Rechthoek 141">
                <a:extLst>
                  <a:ext uri="{FF2B5EF4-FFF2-40B4-BE49-F238E27FC236}">
                    <a16:creationId xmlns:a16="http://schemas.microsoft.com/office/drawing/2014/main" id="{7B7BB504-AD57-B11C-4C56-BB3307381809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72000" tIns="0" rIns="28800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Insert</a:t>
                </a:r>
              </a:p>
            </p:txBody>
          </p:sp>
          <p:cxnSp>
            <p:nvCxnSpPr>
              <p:cNvPr id="143" name="Rechte verbindingslijn 142">
                <a:extLst>
                  <a:ext uri="{FF2B5EF4-FFF2-40B4-BE49-F238E27FC236}">
                    <a16:creationId xmlns:a16="http://schemas.microsoft.com/office/drawing/2014/main" id="{93F3EAAF-E9BE-6D05-121B-03B43864B310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144" name="Gelijkbenige driehoek 143">
                <a:extLst>
                  <a:ext uri="{FF2B5EF4-FFF2-40B4-BE49-F238E27FC236}">
                    <a16:creationId xmlns:a16="http://schemas.microsoft.com/office/drawing/2014/main" id="{BB5325F5-E2E0-A0C1-B2B1-5A8EFD43D612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9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95" name="Ovaal 94">
              <a:extLst>
                <a:ext uri="{FF2B5EF4-FFF2-40B4-BE49-F238E27FC236}">
                  <a16:creationId xmlns:a16="http://schemas.microsoft.com/office/drawing/2014/main" id="{2DE181AA-40DD-1F76-4029-D4EBF5CEDFC9}"/>
                </a:ext>
              </a:extLst>
            </p:cNvPr>
            <p:cNvSpPr/>
            <p:nvPr userDrawn="1"/>
          </p:nvSpPr>
          <p:spPr>
            <a:xfrm>
              <a:off x="-3603587" y="255335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96" name="Rechthoek 95">
              <a:extLst>
                <a:ext uri="{FF2B5EF4-FFF2-40B4-BE49-F238E27FC236}">
                  <a16:creationId xmlns:a16="http://schemas.microsoft.com/office/drawing/2014/main" id="{6C9FEF32-E639-E096-C6A2-B41EDDE201DC}"/>
                </a:ext>
              </a:extLst>
            </p:cNvPr>
            <p:cNvSpPr/>
            <p:nvPr userDrawn="1"/>
          </p:nvSpPr>
          <p:spPr>
            <a:xfrm>
              <a:off x="-3319416" y="2553360"/>
              <a:ext cx="3126341" cy="462795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Click with the right mouse button on the thumbnail display of the slide on the left side 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of the screen and choose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‘Reset slide’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97" name="ICOON_info">
              <a:extLst>
                <a:ext uri="{FF2B5EF4-FFF2-40B4-BE49-F238E27FC236}">
                  <a16:creationId xmlns:a16="http://schemas.microsoft.com/office/drawing/2014/main" id="{B15F80DE-17E4-8296-926F-6846374E0D5B}"/>
                </a:ext>
              </a:extLst>
            </p:cNvPr>
            <p:cNvGrpSpPr/>
            <p:nvPr userDrawn="1"/>
          </p:nvGrpSpPr>
          <p:grpSpPr>
            <a:xfrm>
              <a:off x="-376736" y="5705292"/>
              <a:ext cx="283685" cy="283685"/>
              <a:chOff x="-510741" y="5913713"/>
              <a:chExt cx="267555" cy="267555"/>
            </a:xfrm>
          </p:grpSpPr>
          <p:sp>
            <p:nvSpPr>
              <p:cNvPr id="140" name="Ovaal 139">
                <a:extLst>
                  <a:ext uri="{FF2B5EF4-FFF2-40B4-BE49-F238E27FC236}">
                    <a16:creationId xmlns:a16="http://schemas.microsoft.com/office/drawing/2014/main" id="{677E76B3-ECB6-8CC8-6ECB-1B6274A6D711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41" name="Graphic 163" descr="Informatie">
                <a:extLst>
                  <a:ext uri="{FF2B5EF4-FFF2-40B4-BE49-F238E27FC236}">
                    <a16:creationId xmlns:a16="http://schemas.microsoft.com/office/drawing/2014/main" id="{96DF236F-CA38-4017-9593-670B1E2B7DD8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GB" sz="200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98" name="Ovaal 97">
              <a:extLst>
                <a:ext uri="{FF2B5EF4-FFF2-40B4-BE49-F238E27FC236}">
                  <a16:creationId xmlns:a16="http://schemas.microsoft.com/office/drawing/2014/main" id="{79B2CC7D-5B50-6F21-ED3A-DFF06413BED4}"/>
                </a:ext>
              </a:extLst>
            </p:cNvPr>
            <p:cNvSpPr/>
            <p:nvPr userDrawn="1"/>
          </p:nvSpPr>
          <p:spPr>
            <a:xfrm>
              <a:off x="-3603587" y="414578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99" name="Rechthoek 98">
              <a:extLst>
                <a:ext uri="{FF2B5EF4-FFF2-40B4-BE49-F238E27FC236}">
                  <a16:creationId xmlns:a16="http://schemas.microsoft.com/office/drawing/2014/main" id="{142F22F1-AA11-B1A2-5299-5D772D0E20B1}"/>
                </a:ext>
              </a:extLst>
            </p:cNvPr>
            <p:cNvSpPr/>
            <p:nvPr userDrawn="1"/>
          </p:nvSpPr>
          <p:spPr>
            <a:xfrm>
              <a:off x="-3319415" y="4145790"/>
              <a:ext cx="2944682" cy="7947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To scale or drag the image, go to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‘Picture Tools - Format’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and click on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button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‘Crop’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Scale the image itself with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spheres and scale the image frame with the brackets.</a:t>
              </a:r>
            </a:p>
          </p:txBody>
        </p:sp>
        <p:grpSp>
          <p:nvGrpSpPr>
            <p:cNvPr id="100" name="Groep 99">
              <a:extLst>
                <a:ext uri="{FF2B5EF4-FFF2-40B4-BE49-F238E27FC236}">
                  <a16:creationId xmlns:a16="http://schemas.microsoft.com/office/drawing/2014/main" id="{332ED5B5-1BE5-4EC3-A54A-1F961BBCDDC6}"/>
                </a:ext>
              </a:extLst>
            </p:cNvPr>
            <p:cNvGrpSpPr/>
            <p:nvPr userDrawn="1"/>
          </p:nvGrpSpPr>
          <p:grpSpPr>
            <a:xfrm>
              <a:off x="-3449237" y="5047414"/>
              <a:ext cx="622283" cy="612919"/>
              <a:chOff x="12617641" y="3403239"/>
              <a:chExt cx="752963" cy="741634"/>
            </a:xfrm>
          </p:grpSpPr>
          <p:grpSp>
            <p:nvGrpSpPr>
              <p:cNvPr id="124" name="Groep 123">
                <a:extLst>
                  <a:ext uri="{FF2B5EF4-FFF2-40B4-BE49-F238E27FC236}">
                    <a16:creationId xmlns:a16="http://schemas.microsoft.com/office/drawing/2014/main" id="{F05BD6D5-DFAE-D1F4-1134-1B9BED350071}"/>
                  </a:ext>
                </a:extLst>
              </p:cNvPr>
              <p:cNvGrpSpPr/>
              <p:nvPr userDrawn="1"/>
            </p:nvGrpSpPr>
            <p:grpSpPr>
              <a:xfrm>
                <a:off x="12771550" y="3403239"/>
                <a:ext cx="467156" cy="448491"/>
                <a:chOff x="12782177" y="3403239"/>
                <a:chExt cx="467156" cy="448491"/>
              </a:xfrm>
            </p:grpSpPr>
            <p:grpSp>
              <p:nvGrpSpPr>
                <p:cNvPr id="127" name="Groep 126">
                  <a:extLst>
                    <a:ext uri="{FF2B5EF4-FFF2-40B4-BE49-F238E27FC236}">
                      <a16:creationId xmlns:a16="http://schemas.microsoft.com/office/drawing/2014/main" id="{8AE7CBC7-FAF5-DF81-11CE-E48A876DAE90}"/>
                    </a:ext>
                  </a:extLst>
                </p:cNvPr>
                <p:cNvGrpSpPr/>
                <p:nvPr userDrawn="1"/>
              </p:nvGrpSpPr>
              <p:grpSpPr>
                <a:xfrm>
                  <a:off x="12782177" y="3403239"/>
                  <a:ext cx="412972" cy="396132"/>
                  <a:chOff x="13554906" y="3320109"/>
                  <a:chExt cx="443912" cy="425811"/>
                </a:xfrm>
              </p:grpSpPr>
              <p:grpSp>
                <p:nvGrpSpPr>
                  <p:cNvPr id="134" name="Groep 133">
                    <a:extLst>
                      <a:ext uri="{FF2B5EF4-FFF2-40B4-BE49-F238E27FC236}">
                        <a16:creationId xmlns:a16="http://schemas.microsoft.com/office/drawing/2014/main" id="{8FD79B3F-2B50-F06E-7A44-A338CC18438E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12" cy="425811"/>
                    <a:chOff x="12909684" y="1276143"/>
                    <a:chExt cx="443912" cy="425811"/>
                  </a:xfrm>
                </p:grpSpPr>
                <p:sp>
                  <p:nvSpPr>
                    <p:cNvPr id="137" name="Rechthoek 136">
                      <a:extLst>
                        <a:ext uri="{FF2B5EF4-FFF2-40B4-BE49-F238E27FC236}">
                          <a16:creationId xmlns:a16="http://schemas.microsoft.com/office/drawing/2014/main" id="{BB4C76F4-7B43-5DE6-ACAA-CC131FB1A4DD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443912" cy="425811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800" b="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38" name="Rechthoek 137">
                      <a:extLst>
                        <a:ext uri="{FF2B5EF4-FFF2-40B4-BE49-F238E27FC236}">
                          <a16:creationId xmlns:a16="http://schemas.microsoft.com/office/drawing/2014/main" id="{55DB2AFB-F914-9D53-7B3C-742EF58E0DB9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800" b="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39" name="Ovaal 138">
                      <a:extLst>
                        <a:ext uri="{FF2B5EF4-FFF2-40B4-BE49-F238E27FC236}">
                          <a16:creationId xmlns:a16="http://schemas.microsoft.com/office/drawing/2014/main" id="{E1480526-20A1-F6D9-2137-A986F18BF4C0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en-GB" sz="1000" b="1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pic>
                <p:nvPicPr>
                  <p:cNvPr id="135" name="Afbeelding 134">
                    <a:extLst>
                      <a:ext uri="{FF2B5EF4-FFF2-40B4-BE49-F238E27FC236}">
                        <a16:creationId xmlns:a16="http://schemas.microsoft.com/office/drawing/2014/main" id="{6673285C-BC6F-7B18-0A22-9F1B722D2A36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3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4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2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136" name="Afbeelding 135">
                    <a:extLst>
                      <a:ext uri="{FF2B5EF4-FFF2-40B4-BE49-F238E27FC236}">
                        <a16:creationId xmlns:a16="http://schemas.microsoft.com/office/drawing/2014/main" id="{C62001D5-D46E-A94D-B56E-D98F31CDB349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3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4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9" y="3453788"/>
                    <a:ext cx="173367" cy="111424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28" name="Groep 127">
                  <a:extLst>
                    <a:ext uri="{FF2B5EF4-FFF2-40B4-BE49-F238E27FC236}">
                      <a16:creationId xmlns:a16="http://schemas.microsoft.com/office/drawing/2014/main" id="{1FADC66A-3FCB-3E36-4740-3B8C003DB61B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132" name="Rechthoek 131">
                    <a:extLst>
                      <a:ext uri="{FF2B5EF4-FFF2-40B4-BE49-F238E27FC236}">
                        <a16:creationId xmlns:a16="http://schemas.microsoft.com/office/drawing/2014/main" id="{8E9EBFD2-6AAF-252F-CEEB-9BABD12E1A5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33" name="Rechthoek 132">
                    <a:extLst>
                      <a:ext uri="{FF2B5EF4-FFF2-40B4-BE49-F238E27FC236}">
                        <a16:creationId xmlns:a16="http://schemas.microsoft.com/office/drawing/2014/main" id="{234BACF8-7AF1-7753-B20F-5201D50B91E5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29" name="Groep 128">
                  <a:extLst>
                    <a:ext uri="{FF2B5EF4-FFF2-40B4-BE49-F238E27FC236}">
                      <a16:creationId xmlns:a16="http://schemas.microsoft.com/office/drawing/2014/main" id="{65A9EDE5-94FF-5380-6564-C0E9466C30D4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130" name="Rechthoek 129">
                    <a:extLst>
                      <a:ext uri="{FF2B5EF4-FFF2-40B4-BE49-F238E27FC236}">
                        <a16:creationId xmlns:a16="http://schemas.microsoft.com/office/drawing/2014/main" id="{6FC388D0-37C4-38DF-72B2-C89CE757A5A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31" name="Rechthoek 130">
                    <a:extLst>
                      <a:ext uri="{FF2B5EF4-FFF2-40B4-BE49-F238E27FC236}">
                        <a16:creationId xmlns:a16="http://schemas.microsoft.com/office/drawing/2014/main" id="{5B01344D-7112-68E7-5D6E-BD778DB7FB5C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</p:grpSp>
          <p:sp>
            <p:nvSpPr>
              <p:cNvPr id="125" name="Rechthoek 124">
                <a:extLst>
                  <a:ext uri="{FF2B5EF4-FFF2-40B4-BE49-F238E27FC236}">
                    <a16:creationId xmlns:a16="http://schemas.microsoft.com/office/drawing/2014/main" id="{47D2065F-5FCD-C996-2027-1B04E979C0B6}"/>
                  </a:ext>
                </a:extLst>
              </p:cNvPr>
              <p:cNvSpPr/>
              <p:nvPr userDrawn="1"/>
            </p:nvSpPr>
            <p:spPr>
              <a:xfrm>
                <a:off x="12617641" y="3889890"/>
                <a:ext cx="752963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Crop</a:t>
                </a:r>
              </a:p>
            </p:txBody>
          </p:sp>
          <p:sp>
            <p:nvSpPr>
              <p:cNvPr id="126" name="Gelijkbenige driehoek 125">
                <a:extLst>
                  <a:ext uri="{FF2B5EF4-FFF2-40B4-BE49-F238E27FC236}">
                    <a16:creationId xmlns:a16="http://schemas.microsoft.com/office/drawing/2014/main" id="{A736E3D2-E456-34F3-C101-85B05404A1E4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8181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101" name="Rechthoek 100">
              <a:extLst>
                <a:ext uri="{FF2B5EF4-FFF2-40B4-BE49-F238E27FC236}">
                  <a16:creationId xmlns:a16="http://schemas.microsoft.com/office/drawing/2014/main" id="{C9C92E10-F4A3-C96E-7EF5-B73867D395F3}"/>
                </a:ext>
              </a:extLst>
            </p:cNvPr>
            <p:cNvSpPr/>
            <p:nvPr userDrawn="1"/>
          </p:nvSpPr>
          <p:spPr>
            <a:xfrm>
              <a:off x="-3316836" y="3119689"/>
              <a:ext cx="1239216" cy="719917"/>
            </a:xfrm>
            <a:prstGeom prst="rect">
              <a:avLst/>
            </a:prstGeom>
            <a:pattFill prst="wdUpDiag">
              <a:fgClr>
                <a:srgbClr val="E0E0E0"/>
              </a:fgClr>
              <a:bgClr>
                <a:srgbClr val="ECECEC"/>
              </a:bgClr>
            </a:pattFill>
            <a:ln w="12700">
              <a:solidFill>
                <a:srgbClr val="D3D3D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GB" sz="1000" b="0" i="1" noProof="0">
                <a:solidFill>
                  <a:srgbClr val="211F26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102" name="Groep 101">
              <a:extLst>
                <a:ext uri="{FF2B5EF4-FFF2-40B4-BE49-F238E27FC236}">
                  <a16:creationId xmlns:a16="http://schemas.microsoft.com/office/drawing/2014/main" id="{1A753B00-E586-8022-3FBD-BC131D6881F8}"/>
                </a:ext>
              </a:extLst>
            </p:cNvPr>
            <p:cNvGrpSpPr/>
            <p:nvPr userDrawn="1"/>
          </p:nvGrpSpPr>
          <p:grpSpPr>
            <a:xfrm>
              <a:off x="-2485819" y="3399207"/>
              <a:ext cx="1222990" cy="563933"/>
              <a:chOff x="-2485819" y="3399207"/>
              <a:chExt cx="1222990" cy="563933"/>
            </a:xfrm>
          </p:grpSpPr>
          <p:sp>
            <p:nvSpPr>
              <p:cNvPr id="103" name="Rechthoek 102">
                <a:extLst>
                  <a:ext uri="{FF2B5EF4-FFF2-40B4-BE49-F238E27FC236}">
                    <a16:creationId xmlns:a16="http://schemas.microsoft.com/office/drawing/2014/main" id="{0A5ADE54-8833-5F57-C923-1680D028407A}"/>
                  </a:ext>
                </a:extLst>
              </p:cNvPr>
              <p:cNvSpPr/>
              <p:nvPr userDrawn="1"/>
            </p:nvSpPr>
            <p:spPr>
              <a:xfrm>
                <a:off x="-2485819" y="3399207"/>
                <a:ext cx="1176476" cy="504851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800" b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04" name="Rechthoek 103">
                <a:extLst>
                  <a:ext uri="{FF2B5EF4-FFF2-40B4-BE49-F238E27FC236}">
                    <a16:creationId xmlns:a16="http://schemas.microsoft.com/office/drawing/2014/main" id="{1CE0C2B9-B38C-C4E9-7926-FAD67D92F017}"/>
                  </a:ext>
                </a:extLst>
              </p:cNvPr>
              <p:cNvSpPr/>
              <p:nvPr userDrawn="1"/>
            </p:nvSpPr>
            <p:spPr>
              <a:xfrm>
                <a:off x="-2479584" y="3652838"/>
                <a:ext cx="1164007" cy="246701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105" name="Groep 104">
                <a:extLst>
                  <a:ext uri="{FF2B5EF4-FFF2-40B4-BE49-F238E27FC236}">
                    <a16:creationId xmlns:a16="http://schemas.microsoft.com/office/drawing/2014/main" id="{155DCFD6-1647-7A74-9A44-5A8E755FCE92}"/>
                  </a:ext>
                </a:extLst>
              </p:cNvPr>
              <p:cNvGrpSpPr/>
              <p:nvPr userDrawn="1"/>
            </p:nvGrpSpPr>
            <p:grpSpPr>
              <a:xfrm>
                <a:off x="-2403869" y="3460544"/>
                <a:ext cx="155951" cy="131922"/>
                <a:chOff x="12968836" y="3354170"/>
                <a:chExt cx="404806" cy="342433"/>
              </a:xfrm>
            </p:grpSpPr>
            <p:sp>
              <p:nvSpPr>
                <p:cNvPr id="118" name="Rechthoek: afgeronde hoeken 117">
                  <a:extLst>
                    <a:ext uri="{FF2B5EF4-FFF2-40B4-BE49-F238E27FC236}">
                      <a16:creationId xmlns:a16="http://schemas.microsoft.com/office/drawing/2014/main" id="{FAA5BDB4-D07D-CF32-F04B-4A4155F665A6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en-GB" sz="8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19" name="Rechthoek 118">
                  <a:extLst>
                    <a:ext uri="{FF2B5EF4-FFF2-40B4-BE49-F238E27FC236}">
                      <a16:creationId xmlns:a16="http://schemas.microsoft.com/office/drawing/2014/main" id="{50C5DCA8-413E-C0DA-ED28-20C9058467EF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20" name="Rechthoek 119">
                  <a:extLst>
                    <a:ext uri="{FF2B5EF4-FFF2-40B4-BE49-F238E27FC236}">
                      <a16:creationId xmlns:a16="http://schemas.microsoft.com/office/drawing/2014/main" id="{0C8DDCD8-8222-6705-B401-95600BA6B79E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21" name="Rechthoek 120">
                  <a:extLst>
                    <a:ext uri="{FF2B5EF4-FFF2-40B4-BE49-F238E27FC236}">
                      <a16:creationId xmlns:a16="http://schemas.microsoft.com/office/drawing/2014/main" id="{7AFCE7AC-CB70-CF86-CD72-8FDBF15DD846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22" name="Rechthoek 121">
                  <a:extLst>
                    <a:ext uri="{FF2B5EF4-FFF2-40B4-BE49-F238E27FC236}">
                      <a16:creationId xmlns:a16="http://schemas.microsoft.com/office/drawing/2014/main" id="{FD9E41D8-8845-2E82-C986-BE7955C8DDEF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23" name="Rechthoek 122">
                  <a:extLst>
                    <a:ext uri="{FF2B5EF4-FFF2-40B4-BE49-F238E27FC236}">
                      <a16:creationId xmlns:a16="http://schemas.microsoft.com/office/drawing/2014/main" id="{24609145-AA5F-E849-D04E-8B82D97C00B7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106" name="Groep 105">
                <a:extLst>
                  <a:ext uri="{FF2B5EF4-FFF2-40B4-BE49-F238E27FC236}">
                    <a16:creationId xmlns:a16="http://schemas.microsoft.com/office/drawing/2014/main" id="{6387657D-3110-DD93-DA66-6284F5AA63F6}"/>
                  </a:ext>
                </a:extLst>
              </p:cNvPr>
              <p:cNvGrpSpPr/>
              <p:nvPr userDrawn="1"/>
            </p:nvGrpSpPr>
            <p:grpSpPr>
              <a:xfrm>
                <a:off x="-2423424" y="3690208"/>
                <a:ext cx="166739" cy="218963"/>
                <a:chOff x="12940828" y="3950597"/>
                <a:chExt cx="432813" cy="568367"/>
              </a:xfrm>
            </p:grpSpPr>
            <p:grpSp>
              <p:nvGrpSpPr>
                <p:cNvPr id="110" name="Groep 109">
                  <a:extLst>
                    <a:ext uri="{FF2B5EF4-FFF2-40B4-BE49-F238E27FC236}">
                      <a16:creationId xmlns:a16="http://schemas.microsoft.com/office/drawing/2014/main" id="{13AA3AF6-982C-CEAB-228B-001CEDB2DA15}"/>
                    </a:ext>
                  </a:extLst>
                </p:cNvPr>
                <p:cNvGrpSpPr/>
                <p:nvPr userDrawn="1"/>
              </p:nvGrpSpPr>
              <p:grpSpPr>
                <a:xfrm>
                  <a:off x="13000382" y="4006891"/>
                  <a:ext cx="373259" cy="315747"/>
                  <a:chOff x="12968836" y="3354170"/>
                  <a:chExt cx="404806" cy="342433"/>
                </a:xfrm>
              </p:grpSpPr>
              <p:sp>
                <p:nvSpPr>
                  <p:cNvPr id="112" name="Rechthoek: afgeronde hoeken 111">
                    <a:extLst>
                      <a:ext uri="{FF2B5EF4-FFF2-40B4-BE49-F238E27FC236}">
                        <a16:creationId xmlns:a16="http://schemas.microsoft.com/office/drawing/2014/main" id="{327CE054-B57B-1E24-8594-7679D97ABF1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en-GB" sz="800" b="0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3" name="Rechthoek 112">
                    <a:extLst>
                      <a:ext uri="{FF2B5EF4-FFF2-40B4-BE49-F238E27FC236}">
                        <a16:creationId xmlns:a16="http://schemas.microsoft.com/office/drawing/2014/main" id="{BEACF01A-2783-B83F-4B18-A9DD7CFF611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4" name="Rechthoek 113">
                    <a:extLst>
                      <a:ext uri="{FF2B5EF4-FFF2-40B4-BE49-F238E27FC236}">
                        <a16:creationId xmlns:a16="http://schemas.microsoft.com/office/drawing/2014/main" id="{3DE6DE79-11B0-8739-95C2-2D5A9F9814F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5" name="Rechthoek 114">
                    <a:extLst>
                      <a:ext uri="{FF2B5EF4-FFF2-40B4-BE49-F238E27FC236}">
                        <a16:creationId xmlns:a16="http://schemas.microsoft.com/office/drawing/2014/main" id="{D8A3FEC4-DB6F-0662-73C5-257160AD373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6" name="Rechthoek 115">
                    <a:extLst>
                      <a:ext uri="{FF2B5EF4-FFF2-40B4-BE49-F238E27FC236}">
                        <a16:creationId xmlns:a16="http://schemas.microsoft.com/office/drawing/2014/main" id="{5675EF23-EB04-1C3B-FE8B-51FC25457B7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7" name="Rechthoek 116">
                    <a:extLst>
                      <a:ext uri="{FF2B5EF4-FFF2-40B4-BE49-F238E27FC236}">
                        <a16:creationId xmlns:a16="http://schemas.microsoft.com/office/drawing/2014/main" id="{AA0669D7-4E6E-638F-0B11-A44A3D418E4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111" name="Boog 110">
                  <a:extLst>
                    <a:ext uri="{FF2B5EF4-FFF2-40B4-BE49-F238E27FC236}">
                      <a16:creationId xmlns:a16="http://schemas.microsoft.com/office/drawing/2014/main" id="{010E776C-4956-DD66-E397-9C27E7484598}"/>
                    </a:ext>
                  </a:extLst>
                </p:cNvPr>
                <p:cNvSpPr/>
                <p:nvPr userDrawn="1"/>
              </p:nvSpPr>
              <p:spPr>
                <a:xfrm rot="17637075">
                  <a:off x="12776155" y="4115270"/>
                  <a:ext cx="568367" cy="239021"/>
                </a:xfrm>
                <a:prstGeom prst="arc">
                  <a:avLst>
                    <a:gd name="adj1" fmla="val 15959368"/>
                    <a:gd name="adj2" fmla="val 1354623"/>
                  </a:avLst>
                </a:prstGeom>
                <a:noFill/>
                <a:ln w="19050" cap="flat" cmpd="sng" algn="ctr">
                  <a:solidFill>
                    <a:srgbClr val="4D82B8"/>
                  </a:solidFill>
                  <a:prstDash val="solid"/>
                  <a:headEnd type="arrow" w="med" len="sm"/>
                </a:ln>
                <a:effectLst/>
              </p:spPr>
              <p:txBody>
                <a:bodyPr rtlCol="0" anchor="ctr">
                  <a:noAutofit/>
                </a:bodyPr>
                <a:lstStyle/>
                <a:p>
                  <a:pPr algn="ctr"/>
                  <a:endParaRPr lang="en-GB" sz="24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107" name="Tekstvak 106">
                <a:extLst>
                  <a:ext uri="{FF2B5EF4-FFF2-40B4-BE49-F238E27FC236}">
                    <a16:creationId xmlns:a16="http://schemas.microsoft.com/office/drawing/2014/main" id="{6383CEB1-C256-CCAF-03A2-C7ADB876A696}"/>
                  </a:ext>
                </a:extLst>
              </p:cNvPr>
              <p:cNvSpPr txBox="1"/>
              <p:nvPr userDrawn="1"/>
            </p:nvSpPr>
            <p:spPr>
              <a:xfrm>
                <a:off x="-2245455" y="3460544"/>
                <a:ext cx="896116" cy="134709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kern="120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Layout</a:t>
                </a:r>
              </a:p>
            </p:txBody>
          </p:sp>
          <p:sp>
            <p:nvSpPr>
              <p:cNvPr id="108" name="Tekstvak 107">
                <a:extLst>
                  <a:ext uri="{FF2B5EF4-FFF2-40B4-BE49-F238E27FC236}">
                    <a16:creationId xmlns:a16="http://schemas.microsoft.com/office/drawing/2014/main" id="{43826141-866C-6FB2-C867-77905E454519}"/>
                  </a:ext>
                </a:extLst>
              </p:cNvPr>
              <p:cNvSpPr txBox="1"/>
              <p:nvPr userDrawn="1"/>
            </p:nvSpPr>
            <p:spPr>
              <a:xfrm>
                <a:off x="-2258884" y="3712980"/>
                <a:ext cx="909545" cy="126416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kern="120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Reset slide</a:t>
                </a:r>
              </a:p>
            </p:txBody>
          </p:sp>
          <p:sp>
            <p:nvSpPr>
              <p:cNvPr id="109" name="Vrije vorm: vorm 108">
                <a:extLst>
                  <a:ext uri="{FF2B5EF4-FFF2-40B4-BE49-F238E27FC236}">
                    <a16:creationId xmlns:a16="http://schemas.microsoft.com/office/drawing/2014/main" id="{2555BBA9-5E51-1781-871B-E64AFFF1EE7E}"/>
                  </a:ext>
                </a:extLst>
              </p:cNvPr>
              <p:cNvSpPr/>
              <p:nvPr userDrawn="1"/>
            </p:nvSpPr>
            <p:spPr>
              <a:xfrm>
                <a:off x="-1360391" y="3783140"/>
                <a:ext cx="97562" cy="180000"/>
              </a:xfrm>
              <a:custGeom>
                <a:avLst/>
                <a:gdLst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41194 w 880280"/>
                  <a:gd name="connsiteY2" fmla="*/ 96899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27546 w 880280"/>
                  <a:gd name="connsiteY2" fmla="*/ 975815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00250 w 880280"/>
                  <a:gd name="connsiteY2" fmla="*/ 100311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11791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498144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0280" h="1624084">
                    <a:moveTo>
                      <a:pt x="0" y="0"/>
                    </a:moveTo>
                    <a:lnTo>
                      <a:pt x="0" y="1262418"/>
                    </a:lnTo>
                    <a:lnTo>
                      <a:pt x="313898" y="996287"/>
                    </a:lnTo>
                    <a:lnTo>
                      <a:pt x="620973" y="1624084"/>
                    </a:lnTo>
                    <a:lnTo>
                      <a:pt x="839337" y="1480782"/>
                    </a:lnTo>
                    <a:lnTo>
                      <a:pt x="498144" y="900753"/>
                    </a:lnTo>
                    <a:lnTo>
                      <a:pt x="880280" y="8939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</p:grpSp>
      <p:grpSp>
        <p:nvGrpSpPr>
          <p:cNvPr id="151" name="INSTRUCTION">
            <a:extLst>
              <a:ext uri="{FF2B5EF4-FFF2-40B4-BE49-F238E27FC236}">
                <a16:creationId xmlns:a16="http://schemas.microsoft.com/office/drawing/2014/main" id="{15B251FE-0198-99DA-9020-FAEE1CADD137}"/>
              </a:ext>
            </a:extLst>
          </p:cNvPr>
          <p:cNvGrpSpPr/>
          <p:nvPr userDrawn="1"/>
        </p:nvGrpSpPr>
        <p:grpSpPr>
          <a:xfrm>
            <a:off x="12274716" y="-1461517"/>
            <a:ext cx="3695970" cy="1277747"/>
            <a:chOff x="-3889316" y="-1461517"/>
            <a:chExt cx="3695970" cy="1277747"/>
          </a:xfrm>
        </p:grpSpPr>
        <p:sp>
          <p:nvSpPr>
            <p:cNvPr id="152" name="Rechthoek 151">
              <a:extLst>
                <a:ext uri="{FF2B5EF4-FFF2-40B4-BE49-F238E27FC236}">
                  <a16:creationId xmlns:a16="http://schemas.microsoft.com/office/drawing/2014/main" id="{FFE6C87A-6BE2-C4EB-65F6-FAA31B6A05DD}"/>
                </a:ext>
              </a:extLst>
            </p:cNvPr>
            <p:cNvSpPr/>
            <p:nvPr userDrawn="1"/>
          </p:nvSpPr>
          <p:spPr>
            <a:xfrm>
              <a:off x="-3786437" y="-1461517"/>
              <a:ext cx="3593091" cy="127774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Insert an image</a:t>
              </a:r>
            </a:p>
          </p:txBody>
        </p:sp>
        <p:sp>
          <p:nvSpPr>
            <p:cNvPr id="153" name="Rechthoek 152">
              <a:extLst>
                <a:ext uri="{FF2B5EF4-FFF2-40B4-BE49-F238E27FC236}">
                  <a16:creationId xmlns:a16="http://schemas.microsoft.com/office/drawing/2014/main" id="{5F1A1D3B-FFD9-CF6B-D4D0-2519C952019C}"/>
                </a:ext>
              </a:extLst>
            </p:cNvPr>
            <p:cNvSpPr/>
            <p:nvPr userDrawn="1"/>
          </p:nvSpPr>
          <p:spPr>
            <a:xfrm>
              <a:off x="-3603859" y="-993610"/>
              <a:ext cx="3229126" cy="657434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Select the frame of the image by clicking on the tag alongside this instruction. Go to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‘Insert’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, click 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‘Pictures’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, select the preferred image and click 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‘Insert’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154" name="Gelijkbenige driehoek 153">
              <a:extLst>
                <a:ext uri="{FF2B5EF4-FFF2-40B4-BE49-F238E27FC236}">
                  <a16:creationId xmlns:a16="http://schemas.microsoft.com/office/drawing/2014/main" id="{4ABF1C24-2B21-4046-7B1C-10FC22AFCDB0}"/>
                </a:ext>
              </a:extLst>
            </p:cNvPr>
            <p:cNvSpPr/>
            <p:nvPr userDrawn="1"/>
          </p:nvSpPr>
          <p:spPr>
            <a:xfrm rot="16200000" flipH="1">
              <a:off x="-3925504" y="-351896"/>
              <a:ext cx="175255" cy="102879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endParaRPr lang="en-GB" sz="1600" cap="all" baseline="0" noProof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22701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1718 -0.00023 L -3.75E-6 -3.7037E-7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9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>
        <p:tmplLst>
          <p:tmpl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animBg="1">
        <p:tmplLst>
          <p:tmpl>
            <p:tnLst>
              <p:par>
                <p:cTn presetID="10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1" animBg="1">
        <p:tmplLst>
          <p:tmpl>
            <p:tnLst>
              <p:par>
                <p:cTn presetID="42" presetClass="path" presetSubtype="0" decel="100000" fill="hold" nodeType="withEffect">
                  <p:stCondLst>
                    <p:cond delay="750"/>
                  </p:stCondLst>
                  <p:childTnLst>
                    <p:animMotion origin="layout" path="M -0.01718 -0.00023 L -3.75E-6 -3.7037E-7 " pathEditMode="relative" rAng="0" ptsTypes="AA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  <p:attrName>ppt_y</p:attrName>
                        </p:attrNameLst>
                      </p:cBhvr>
                      <p:rCtr x="859" y="0"/>
                    </p:animMotion>
                  </p:childTnLst>
                </p:cTn>
              </p:par>
            </p:tnLst>
          </p:tmpl>
        </p:tmplLst>
      </p:bldP>
      <p:bldP spid="14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Text, Schaltung, Screenshot, Farbigkeit enthält.&#10;&#10;Automatisch generierte Beschreibung">
            <a:extLst>
              <a:ext uri="{FF2B5EF4-FFF2-40B4-BE49-F238E27FC236}">
                <a16:creationId xmlns:a16="http://schemas.microsoft.com/office/drawing/2014/main" id="{95D0A56A-E960-0401-6269-B20FC45E93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jdelijke aanduiding voor tekst 5">
            <a:extLst>
              <a:ext uri="{FF2B5EF4-FFF2-40B4-BE49-F238E27FC236}">
                <a16:creationId xmlns:a16="http://schemas.microsoft.com/office/drawing/2014/main" id="{FB3BFCA2-14FF-86F1-5E8D-5CE0C9B9840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0" y="0"/>
            <a:ext cx="12192000" cy="4224823"/>
          </a:xfrm>
          <a:gradFill>
            <a:gsLst>
              <a:gs pos="100000">
                <a:schemeClr val="tx2">
                  <a:alpha val="0"/>
                </a:schemeClr>
              </a:gs>
              <a:gs pos="0">
                <a:schemeClr val="tx2"/>
              </a:gs>
            </a:gsLst>
            <a:lin ang="5400000" scaled="1"/>
          </a:gradFill>
        </p:spPr>
        <p:txBody>
          <a:bodyPr/>
          <a:lstStyle>
            <a:lvl1pPr marL="0" indent="0"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Place your title here</a:t>
            </a:r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D522BCD9-44B7-4FDA-8E9F-59CF2FC447F1}"/>
              </a:ext>
            </a:extLst>
          </p:cNvPr>
          <p:cNvSpPr/>
          <p:nvPr userDrawn="1"/>
        </p:nvSpPr>
        <p:spPr>
          <a:xfrm>
            <a:off x="0" y="-425941"/>
            <a:ext cx="567463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sz="1600" b="0" cap="none" baseline="0" noProof="0">
                <a:solidFill>
                  <a:schemeClr val="accent1"/>
                </a:solidFill>
                <a:latin typeface="+mj-lt"/>
              </a:rPr>
              <a:t>Photo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C2ABCB3-C5DE-4ACF-8279-F5A1F5B5609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6AA0E9-F592-4B8E-A9E7-6AC32C2E4B00}" type="datetime4">
              <a:rPr lang="en-GB" smtClean="0"/>
              <a:pPr/>
              <a:t>06 December 2024</a:t>
            </a:fld>
            <a:endParaRPr lang="en-GB"/>
          </a:p>
        </p:txBody>
      </p:sp>
      <p:sp>
        <p:nvSpPr>
          <p:cNvPr id="13" name="Tijdelijke aanduiding voor tekst 12">
            <a:extLst>
              <a:ext uri="{FF2B5EF4-FFF2-40B4-BE49-F238E27FC236}">
                <a16:creationId xmlns:a16="http://schemas.microsoft.com/office/drawing/2014/main" id="{834DD30E-4775-A355-CFD7-215F1ED2F4F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14000" y="333965"/>
            <a:ext cx="10764000" cy="36000"/>
          </a:xfrm>
          <a:custGeom>
            <a:avLst/>
            <a:gdLst>
              <a:gd name="connsiteX0" fmla="*/ 0 w 10764000"/>
              <a:gd name="connsiteY0" fmla="*/ 0 h 36000"/>
              <a:gd name="connsiteX1" fmla="*/ 10764000 w 10764000"/>
              <a:gd name="connsiteY1" fmla="*/ 0 h 36000"/>
              <a:gd name="connsiteX2" fmla="*/ 10764000 w 10764000"/>
              <a:gd name="connsiteY2" fmla="*/ 36000 h 36000"/>
              <a:gd name="connsiteX3" fmla="*/ 0 w 10764000"/>
              <a:gd name="connsiteY3" fmla="*/ 36000 h 3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64000" h="36000">
                <a:moveTo>
                  <a:pt x="0" y="0"/>
                </a:moveTo>
                <a:lnTo>
                  <a:pt x="10764000" y="0"/>
                </a:lnTo>
                <a:lnTo>
                  <a:pt x="10764000" y="36000"/>
                </a:lnTo>
                <a:lnTo>
                  <a:pt x="0" y="3600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GB"/>
              <a:t> </a:t>
            </a:r>
          </a:p>
        </p:txBody>
      </p:sp>
      <p:grpSp>
        <p:nvGrpSpPr>
          <p:cNvPr id="82" name="INSTRUCTION">
            <a:extLst>
              <a:ext uri="{FF2B5EF4-FFF2-40B4-BE49-F238E27FC236}">
                <a16:creationId xmlns:a16="http://schemas.microsoft.com/office/drawing/2014/main" id="{A01178AF-FC37-8036-77B2-1F8182BEDABB}"/>
              </a:ext>
            </a:extLst>
          </p:cNvPr>
          <p:cNvGrpSpPr/>
          <p:nvPr userDrawn="1"/>
        </p:nvGrpSpPr>
        <p:grpSpPr>
          <a:xfrm>
            <a:off x="12377595" y="0"/>
            <a:ext cx="3693386" cy="6669007"/>
            <a:chOff x="-3786437" y="0"/>
            <a:chExt cx="3693386" cy="6669007"/>
          </a:xfrm>
        </p:grpSpPr>
        <p:sp>
          <p:nvSpPr>
            <p:cNvPr id="83" name="Rechthoek 82">
              <a:extLst>
                <a:ext uri="{FF2B5EF4-FFF2-40B4-BE49-F238E27FC236}">
                  <a16:creationId xmlns:a16="http://schemas.microsoft.com/office/drawing/2014/main" id="{6516F02A-9374-01D7-D9FE-E7D5BA53CEF0}"/>
                </a:ext>
              </a:extLst>
            </p:cNvPr>
            <p:cNvSpPr/>
            <p:nvPr userDrawn="1"/>
          </p:nvSpPr>
          <p:spPr>
            <a:xfrm>
              <a:off x="-3786165" y="0"/>
              <a:ext cx="3593091" cy="5936776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Insert/edit an image</a:t>
              </a:r>
            </a:p>
          </p:txBody>
        </p:sp>
        <p:sp>
          <p:nvSpPr>
            <p:cNvPr id="84" name="Rechthoek 83">
              <a:extLst>
                <a:ext uri="{FF2B5EF4-FFF2-40B4-BE49-F238E27FC236}">
                  <a16:creationId xmlns:a16="http://schemas.microsoft.com/office/drawing/2014/main" id="{2764E5E0-97D6-CAB0-A3BE-CF1438C37E33}"/>
                </a:ext>
              </a:extLst>
            </p:cNvPr>
            <p:cNvSpPr/>
            <p:nvPr userDrawn="1"/>
          </p:nvSpPr>
          <p:spPr>
            <a:xfrm>
              <a:off x="-3786437" y="5841007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Want to know more?</a:t>
              </a:r>
              <a:br>
                <a:rPr lang="en-GB" sz="1200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Go to the instruction slide </a:t>
              </a:r>
              <a:r>
                <a:rPr lang="en-GB" sz="1200" b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INSTRUCTIONS’</a:t>
              </a: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You’ll find it at the beginning of the presentation</a:t>
              </a:r>
              <a:b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or insert it via </a:t>
              </a:r>
              <a:r>
                <a:rPr lang="en-GB" sz="1200" i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‘Home’</a:t>
              </a: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en-GB" sz="1200" i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‘New Slide’.</a:t>
              </a:r>
            </a:p>
          </p:txBody>
        </p:sp>
        <p:sp>
          <p:nvSpPr>
            <p:cNvPr id="85" name="Ovaal 84">
              <a:extLst>
                <a:ext uri="{FF2B5EF4-FFF2-40B4-BE49-F238E27FC236}">
                  <a16:creationId xmlns:a16="http://schemas.microsoft.com/office/drawing/2014/main" id="{4692134A-3B02-4B85-41F5-98B300FE89E8}"/>
                </a:ext>
              </a:extLst>
            </p:cNvPr>
            <p:cNvSpPr/>
            <p:nvPr userDrawn="1"/>
          </p:nvSpPr>
          <p:spPr>
            <a:xfrm>
              <a:off x="-3603587" y="46532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86" name="Rechthoek 85">
              <a:extLst>
                <a:ext uri="{FF2B5EF4-FFF2-40B4-BE49-F238E27FC236}">
                  <a16:creationId xmlns:a16="http://schemas.microsoft.com/office/drawing/2014/main" id="{928DE349-8CDB-E385-CCDB-A50150015115}"/>
                </a:ext>
              </a:extLst>
            </p:cNvPr>
            <p:cNvSpPr/>
            <p:nvPr userDrawn="1"/>
          </p:nvSpPr>
          <p:spPr>
            <a:xfrm>
              <a:off x="-3319415" y="465324"/>
              <a:ext cx="2944682" cy="65802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If necessary, delete the existing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by using the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‘Backspace key’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Click on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pictogram to insert a new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1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(see example below)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87" name="Groep 86">
              <a:extLst>
                <a:ext uri="{FF2B5EF4-FFF2-40B4-BE49-F238E27FC236}">
                  <a16:creationId xmlns:a16="http://schemas.microsoft.com/office/drawing/2014/main" id="{37D6F075-B7F2-5C5B-05A4-F2F01B75EC72}"/>
                </a:ext>
              </a:extLst>
            </p:cNvPr>
            <p:cNvGrpSpPr/>
            <p:nvPr userDrawn="1"/>
          </p:nvGrpSpPr>
          <p:grpSpPr>
            <a:xfrm>
              <a:off x="-3316179" y="1231351"/>
              <a:ext cx="294789" cy="318834"/>
              <a:chOff x="14466489" y="1001522"/>
              <a:chExt cx="290627" cy="314333"/>
            </a:xfrm>
          </p:grpSpPr>
          <p:sp>
            <p:nvSpPr>
              <p:cNvPr id="141" name="Rechthoek 140">
                <a:extLst>
                  <a:ext uri="{FF2B5EF4-FFF2-40B4-BE49-F238E27FC236}">
                    <a16:creationId xmlns:a16="http://schemas.microsoft.com/office/drawing/2014/main" id="{B3ECB98C-1093-02F9-6B4F-6412948DCBF6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8181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800" b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42" name="Ovaal 141">
                <a:extLst>
                  <a:ext uri="{FF2B5EF4-FFF2-40B4-BE49-F238E27FC236}">
                    <a16:creationId xmlns:a16="http://schemas.microsoft.com/office/drawing/2014/main" id="{C0390BF1-C6BE-FBD7-4E6D-D59146700D9A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8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43" name="Vrije vorm: vorm 142">
                <a:extLst>
                  <a:ext uri="{FF2B5EF4-FFF2-40B4-BE49-F238E27FC236}">
                    <a16:creationId xmlns:a16="http://schemas.microsoft.com/office/drawing/2014/main" id="{8CFCE5B3-F5B0-C6B8-42B6-0D62ED3914BC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8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44" name="Rechthoek: afgeronde hoeken 143">
                <a:extLst>
                  <a:ext uri="{FF2B5EF4-FFF2-40B4-BE49-F238E27FC236}">
                    <a16:creationId xmlns:a16="http://schemas.microsoft.com/office/drawing/2014/main" id="{2ED8AF1F-0E32-DE18-C9AF-F240EA0FE1AC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800" b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cxnSp>
            <p:nvCxnSpPr>
              <p:cNvPr id="145" name="Rechte verbindingslijn 144">
                <a:extLst>
                  <a:ext uri="{FF2B5EF4-FFF2-40B4-BE49-F238E27FC236}">
                    <a16:creationId xmlns:a16="http://schemas.microsoft.com/office/drawing/2014/main" id="{96B93EE4-B511-AA21-7E56-3E10FA30C28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46" name="Rechte verbindingslijn 145">
                <a:extLst>
                  <a:ext uri="{FF2B5EF4-FFF2-40B4-BE49-F238E27FC236}">
                    <a16:creationId xmlns:a16="http://schemas.microsoft.com/office/drawing/2014/main" id="{2160A0AF-5AE7-7EA2-0EBE-A1D3A4639478}"/>
                  </a:ext>
                </a:extLst>
              </p:cNvPr>
              <p:cNvCxnSpPr>
                <a:cxnSpLocks/>
                <a:stCxn id="144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88" name="Ovaal 87">
              <a:extLst>
                <a:ext uri="{FF2B5EF4-FFF2-40B4-BE49-F238E27FC236}">
                  <a16:creationId xmlns:a16="http://schemas.microsoft.com/office/drawing/2014/main" id="{BF3BE5DA-2F53-CE2D-09EF-4604456FFFD9}"/>
                </a:ext>
              </a:extLst>
            </p:cNvPr>
            <p:cNvSpPr/>
            <p:nvPr userDrawn="1"/>
          </p:nvSpPr>
          <p:spPr>
            <a:xfrm>
              <a:off x="-3603587" y="172970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89" name="Rechthoek 88">
              <a:extLst>
                <a:ext uri="{FF2B5EF4-FFF2-40B4-BE49-F238E27FC236}">
                  <a16:creationId xmlns:a16="http://schemas.microsoft.com/office/drawing/2014/main" id="{2D95E8BF-FB89-B89C-B252-0DEE28FA994E}"/>
                </a:ext>
              </a:extLst>
            </p:cNvPr>
            <p:cNvSpPr/>
            <p:nvPr userDrawn="1"/>
          </p:nvSpPr>
          <p:spPr>
            <a:xfrm>
              <a:off x="-3319415" y="1729710"/>
              <a:ext cx="2944682" cy="32633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Select the preferred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and click on 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‘Insert’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90" name="Groep 89">
              <a:extLst>
                <a:ext uri="{FF2B5EF4-FFF2-40B4-BE49-F238E27FC236}">
                  <a16:creationId xmlns:a16="http://schemas.microsoft.com/office/drawing/2014/main" id="{3A8E66B9-78B8-FA45-FC3F-F5FFDD0C0C3E}"/>
                </a:ext>
              </a:extLst>
            </p:cNvPr>
            <p:cNvGrpSpPr/>
            <p:nvPr userDrawn="1"/>
          </p:nvGrpSpPr>
          <p:grpSpPr>
            <a:xfrm>
              <a:off x="-3311319" y="2164285"/>
              <a:ext cx="825500" cy="209550"/>
              <a:chOff x="13504624" y="2482850"/>
              <a:chExt cx="825500" cy="209550"/>
            </a:xfrm>
          </p:grpSpPr>
          <p:sp>
            <p:nvSpPr>
              <p:cNvPr id="138" name="Rechthoek 137">
                <a:extLst>
                  <a:ext uri="{FF2B5EF4-FFF2-40B4-BE49-F238E27FC236}">
                    <a16:creationId xmlns:a16="http://schemas.microsoft.com/office/drawing/2014/main" id="{726919F9-E401-46C3-4967-D028C1DA7401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72000" tIns="0" rIns="28800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Insert</a:t>
                </a:r>
              </a:p>
            </p:txBody>
          </p:sp>
          <p:cxnSp>
            <p:nvCxnSpPr>
              <p:cNvPr id="139" name="Rechte verbindingslijn 138">
                <a:extLst>
                  <a:ext uri="{FF2B5EF4-FFF2-40B4-BE49-F238E27FC236}">
                    <a16:creationId xmlns:a16="http://schemas.microsoft.com/office/drawing/2014/main" id="{6F43AC70-4618-5E7E-A709-2BE5FCF405AF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140" name="Gelijkbenige driehoek 139">
                <a:extLst>
                  <a:ext uri="{FF2B5EF4-FFF2-40B4-BE49-F238E27FC236}">
                    <a16:creationId xmlns:a16="http://schemas.microsoft.com/office/drawing/2014/main" id="{7C34D0F9-6659-BDCC-223B-06DA355D8EA2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9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91" name="Ovaal 90">
              <a:extLst>
                <a:ext uri="{FF2B5EF4-FFF2-40B4-BE49-F238E27FC236}">
                  <a16:creationId xmlns:a16="http://schemas.microsoft.com/office/drawing/2014/main" id="{50499B1F-C325-E0A1-D15F-7A56EDA547C4}"/>
                </a:ext>
              </a:extLst>
            </p:cNvPr>
            <p:cNvSpPr/>
            <p:nvPr userDrawn="1"/>
          </p:nvSpPr>
          <p:spPr>
            <a:xfrm>
              <a:off x="-3603587" y="255335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92" name="Rechthoek 91">
              <a:extLst>
                <a:ext uri="{FF2B5EF4-FFF2-40B4-BE49-F238E27FC236}">
                  <a16:creationId xmlns:a16="http://schemas.microsoft.com/office/drawing/2014/main" id="{005EC218-755D-426F-4F42-45624FD67B6C}"/>
                </a:ext>
              </a:extLst>
            </p:cNvPr>
            <p:cNvSpPr/>
            <p:nvPr userDrawn="1"/>
          </p:nvSpPr>
          <p:spPr>
            <a:xfrm>
              <a:off x="-3319416" y="2553360"/>
              <a:ext cx="3126341" cy="462795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Click with the right mouse button on the thumbnail display of the slide on the left side 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of the screen and choose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‘Reset slide’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93" name="ICOON_info">
              <a:extLst>
                <a:ext uri="{FF2B5EF4-FFF2-40B4-BE49-F238E27FC236}">
                  <a16:creationId xmlns:a16="http://schemas.microsoft.com/office/drawing/2014/main" id="{8C236D0F-F9FA-4750-9B63-C6FC3C74A855}"/>
                </a:ext>
              </a:extLst>
            </p:cNvPr>
            <p:cNvGrpSpPr/>
            <p:nvPr userDrawn="1"/>
          </p:nvGrpSpPr>
          <p:grpSpPr>
            <a:xfrm>
              <a:off x="-376736" y="5705292"/>
              <a:ext cx="283685" cy="283685"/>
              <a:chOff x="-510741" y="5913713"/>
              <a:chExt cx="267555" cy="267555"/>
            </a:xfrm>
          </p:grpSpPr>
          <p:sp>
            <p:nvSpPr>
              <p:cNvPr id="136" name="Ovaal 135">
                <a:extLst>
                  <a:ext uri="{FF2B5EF4-FFF2-40B4-BE49-F238E27FC236}">
                    <a16:creationId xmlns:a16="http://schemas.microsoft.com/office/drawing/2014/main" id="{D12D27A3-0E45-ABBD-DB82-A0DB5BA8F357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37" name="Graphic 163" descr="Informatie">
                <a:extLst>
                  <a:ext uri="{FF2B5EF4-FFF2-40B4-BE49-F238E27FC236}">
                    <a16:creationId xmlns:a16="http://schemas.microsoft.com/office/drawing/2014/main" id="{F30BD212-8357-367A-7311-E679AA14B6FF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GB" sz="200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94" name="Ovaal 93">
              <a:extLst>
                <a:ext uri="{FF2B5EF4-FFF2-40B4-BE49-F238E27FC236}">
                  <a16:creationId xmlns:a16="http://schemas.microsoft.com/office/drawing/2014/main" id="{02CE922B-E25F-0566-555B-812F2A5AC159}"/>
                </a:ext>
              </a:extLst>
            </p:cNvPr>
            <p:cNvSpPr/>
            <p:nvPr userDrawn="1"/>
          </p:nvSpPr>
          <p:spPr>
            <a:xfrm>
              <a:off x="-3603587" y="414578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95" name="Rechthoek 94">
              <a:extLst>
                <a:ext uri="{FF2B5EF4-FFF2-40B4-BE49-F238E27FC236}">
                  <a16:creationId xmlns:a16="http://schemas.microsoft.com/office/drawing/2014/main" id="{C41655A5-3674-74A3-1877-773EDE8662A6}"/>
                </a:ext>
              </a:extLst>
            </p:cNvPr>
            <p:cNvSpPr/>
            <p:nvPr userDrawn="1"/>
          </p:nvSpPr>
          <p:spPr>
            <a:xfrm>
              <a:off x="-3319415" y="4145790"/>
              <a:ext cx="2944682" cy="7947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To scale or drag the image, go to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‘Picture Tools - Format’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and click on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button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‘Crop’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Scale the image itself with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spheres and scale the image frame with the brackets.</a:t>
              </a:r>
            </a:p>
          </p:txBody>
        </p:sp>
        <p:grpSp>
          <p:nvGrpSpPr>
            <p:cNvPr id="96" name="Groep 95">
              <a:extLst>
                <a:ext uri="{FF2B5EF4-FFF2-40B4-BE49-F238E27FC236}">
                  <a16:creationId xmlns:a16="http://schemas.microsoft.com/office/drawing/2014/main" id="{AD49B1BB-0965-6E8C-D1B3-3FF3D5E04953}"/>
                </a:ext>
              </a:extLst>
            </p:cNvPr>
            <p:cNvGrpSpPr/>
            <p:nvPr userDrawn="1"/>
          </p:nvGrpSpPr>
          <p:grpSpPr>
            <a:xfrm>
              <a:off x="-3449237" y="5047414"/>
              <a:ext cx="622283" cy="612919"/>
              <a:chOff x="12617641" y="3403239"/>
              <a:chExt cx="752963" cy="741634"/>
            </a:xfrm>
          </p:grpSpPr>
          <p:grpSp>
            <p:nvGrpSpPr>
              <p:cNvPr id="120" name="Groep 119">
                <a:extLst>
                  <a:ext uri="{FF2B5EF4-FFF2-40B4-BE49-F238E27FC236}">
                    <a16:creationId xmlns:a16="http://schemas.microsoft.com/office/drawing/2014/main" id="{22379382-920C-ED8E-3CB6-50663058C082}"/>
                  </a:ext>
                </a:extLst>
              </p:cNvPr>
              <p:cNvGrpSpPr/>
              <p:nvPr userDrawn="1"/>
            </p:nvGrpSpPr>
            <p:grpSpPr>
              <a:xfrm>
                <a:off x="12771550" y="3403239"/>
                <a:ext cx="467156" cy="448491"/>
                <a:chOff x="12782177" y="3403239"/>
                <a:chExt cx="467156" cy="448491"/>
              </a:xfrm>
            </p:grpSpPr>
            <p:grpSp>
              <p:nvGrpSpPr>
                <p:cNvPr id="123" name="Groep 122">
                  <a:extLst>
                    <a:ext uri="{FF2B5EF4-FFF2-40B4-BE49-F238E27FC236}">
                      <a16:creationId xmlns:a16="http://schemas.microsoft.com/office/drawing/2014/main" id="{546B3737-5EDE-0505-521C-9D3D99DEC14A}"/>
                    </a:ext>
                  </a:extLst>
                </p:cNvPr>
                <p:cNvGrpSpPr/>
                <p:nvPr userDrawn="1"/>
              </p:nvGrpSpPr>
              <p:grpSpPr>
                <a:xfrm>
                  <a:off x="12782177" y="3403239"/>
                  <a:ext cx="412972" cy="396132"/>
                  <a:chOff x="13554906" y="3320109"/>
                  <a:chExt cx="443912" cy="425811"/>
                </a:xfrm>
              </p:grpSpPr>
              <p:grpSp>
                <p:nvGrpSpPr>
                  <p:cNvPr id="130" name="Groep 129">
                    <a:extLst>
                      <a:ext uri="{FF2B5EF4-FFF2-40B4-BE49-F238E27FC236}">
                        <a16:creationId xmlns:a16="http://schemas.microsoft.com/office/drawing/2014/main" id="{CA1A89FF-F01C-7A71-2C55-2CF372D312EC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12" cy="425811"/>
                    <a:chOff x="12909684" y="1276143"/>
                    <a:chExt cx="443912" cy="425811"/>
                  </a:xfrm>
                </p:grpSpPr>
                <p:sp>
                  <p:nvSpPr>
                    <p:cNvPr id="133" name="Rechthoek 132">
                      <a:extLst>
                        <a:ext uri="{FF2B5EF4-FFF2-40B4-BE49-F238E27FC236}">
                          <a16:creationId xmlns:a16="http://schemas.microsoft.com/office/drawing/2014/main" id="{D81B9D35-5F64-B60A-9CBA-354CAC5F4603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443912" cy="425811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800" b="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34" name="Rechthoek 133">
                      <a:extLst>
                        <a:ext uri="{FF2B5EF4-FFF2-40B4-BE49-F238E27FC236}">
                          <a16:creationId xmlns:a16="http://schemas.microsoft.com/office/drawing/2014/main" id="{BA11A61D-DC26-87DF-3C36-34B35E1DBD2F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800" b="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35" name="Ovaal 134">
                      <a:extLst>
                        <a:ext uri="{FF2B5EF4-FFF2-40B4-BE49-F238E27FC236}">
                          <a16:creationId xmlns:a16="http://schemas.microsoft.com/office/drawing/2014/main" id="{84B703D9-4D8A-6425-9693-8F8F953D3190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en-GB" sz="1000" b="1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pic>
                <p:nvPicPr>
                  <p:cNvPr id="131" name="Afbeelding 130">
                    <a:extLst>
                      <a:ext uri="{FF2B5EF4-FFF2-40B4-BE49-F238E27FC236}">
                        <a16:creationId xmlns:a16="http://schemas.microsoft.com/office/drawing/2014/main" id="{3EBA599C-94B5-BE78-01D6-269CEED7F3F6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3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4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2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132" name="Afbeelding 131">
                    <a:extLst>
                      <a:ext uri="{FF2B5EF4-FFF2-40B4-BE49-F238E27FC236}">
                        <a16:creationId xmlns:a16="http://schemas.microsoft.com/office/drawing/2014/main" id="{B151895F-8F9C-00E0-CE86-F57E0FD9C167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3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4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9" y="3453788"/>
                    <a:ext cx="173367" cy="111424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24" name="Groep 123">
                  <a:extLst>
                    <a:ext uri="{FF2B5EF4-FFF2-40B4-BE49-F238E27FC236}">
                      <a16:creationId xmlns:a16="http://schemas.microsoft.com/office/drawing/2014/main" id="{5736E64B-3C97-6979-CB17-AD8C0AF09D2E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128" name="Rechthoek 127">
                    <a:extLst>
                      <a:ext uri="{FF2B5EF4-FFF2-40B4-BE49-F238E27FC236}">
                        <a16:creationId xmlns:a16="http://schemas.microsoft.com/office/drawing/2014/main" id="{F6B99520-6403-F4AD-053E-A483D8B292C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29" name="Rechthoek 128">
                    <a:extLst>
                      <a:ext uri="{FF2B5EF4-FFF2-40B4-BE49-F238E27FC236}">
                        <a16:creationId xmlns:a16="http://schemas.microsoft.com/office/drawing/2014/main" id="{725F7D1C-1346-478A-C4B7-7C50B6B696FD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25" name="Groep 124">
                  <a:extLst>
                    <a:ext uri="{FF2B5EF4-FFF2-40B4-BE49-F238E27FC236}">
                      <a16:creationId xmlns:a16="http://schemas.microsoft.com/office/drawing/2014/main" id="{E9B5A7DA-924C-6697-0931-AA820AC2FC7A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126" name="Rechthoek 125">
                    <a:extLst>
                      <a:ext uri="{FF2B5EF4-FFF2-40B4-BE49-F238E27FC236}">
                        <a16:creationId xmlns:a16="http://schemas.microsoft.com/office/drawing/2014/main" id="{F1051055-E760-6990-AB8F-9F58E8A5EBF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27" name="Rechthoek 126">
                    <a:extLst>
                      <a:ext uri="{FF2B5EF4-FFF2-40B4-BE49-F238E27FC236}">
                        <a16:creationId xmlns:a16="http://schemas.microsoft.com/office/drawing/2014/main" id="{76503B1D-32F5-A856-D318-51DEBC372CE6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</p:grpSp>
          <p:sp>
            <p:nvSpPr>
              <p:cNvPr id="121" name="Rechthoek 120">
                <a:extLst>
                  <a:ext uri="{FF2B5EF4-FFF2-40B4-BE49-F238E27FC236}">
                    <a16:creationId xmlns:a16="http://schemas.microsoft.com/office/drawing/2014/main" id="{A8C25E79-04AC-9083-696A-C55006B8BD3F}"/>
                  </a:ext>
                </a:extLst>
              </p:cNvPr>
              <p:cNvSpPr/>
              <p:nvPr userDrawn="1"/>
            </p:nvSpPr>
            <p:spPr>
              <a:xfrm>
                <a:off x="12617641" y="3889890"/>
                <a:ext cx="752963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Crop</a:t>
                </a:r>
              </a:p>
            </p:txBody>
          </p:sp>
          <p:sp>
            <p:nvSpPr>
              <p:cNvPr id="122" name="Gelijkbenige driehoek 121">
                <a:extLst>
                  <a:ext uri="{FF2B5EF4-FFF2-40B4-BE49-F238E27FC236}">
                    <a16:creationId xmlns:a16="http://schemas.microsoft.com/office/drawing/2014/main" id="{F82A6794-B40E-AE52-D5EA-58AE1FA67029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8181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97" name="Rechthoek 96">
              <a:extLst>
                <a:ext uri="{FF2B5EF4-FFF2-40B4-BE49-F238E27FC236}">
                  <a16:creationId xmlns:a16="http://schemas.microsoft.com/office/drawing/2014/main" id="{F9BF200A-526C-78A0-9750-0A9365328DB1}"/>
                </a:ext>
              </a:extLst>
            </p:cNvPr>
            <p:cNvSpPr/>
            <p:nvPr userDrawn="1"/>
          </p:nvSpPr>
          <p:spPr>
            <a:xfrm>
              <a:off x="-3316836" y="3119689"/>
              <a:ext cx="1239216" cy="719917"/>
            </a:xfrm>
            <a:prstGeom prst="rect">
              <a:avLst/>
            </a:prstGeom>
            <a:pattFill prst="wdUpDiag">
              <a:fgClr>
                <a:srgbClr val="E0E0E0"/>
              </a:fgClr>
              <a:bgClr>
                <a:srgbClr val="ECECEC"/>
              </a:bgClr>
            </a:pattFill>
            <a:ln w="12700">
              <a:solidFill>
                <a:srgbClr val="D3D3D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GB" sz="1000" b="0" i="1" noProof="0">
                <a:solidFill>
                  <a:srgbClr val="211F26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98" name="Groep 97">
              <a:extLst>
                <a:ext uri="{FF2B5EF4-FFF2-40B4-BE49-F238E27FC236}">
                  <a16:creationId xmlns:a16="http://schemas.microsoft.com/office/drawing/2014/main" id="{C9A0087A-8D99-26AB-9C9E-22544C63F628}"/>
                </a:ext>
              </a:extLst>
            </p:cNvPr>
            <p:cNvGrpSpPr/>
            <p:nvPr userDrawn="1"/>
          </p:nvGrpSpPr>
          <p:grpSpPr>
            <a:xfrm>
              <a:off x="-2485819" y="3399207"/>
              <a:ext cx="1222990" cy="563933"/>
              <a:chOff x="-2485819" y="3399207"/>
              <a:chExt cx="1222990" cy="563933"/>
            </a:xfrm>
          </p:grpSpPr>
          <p:sp>
            <p:nvSpPr>
              <p:cNvPr id="99" name="Rechthoek 98">
                <a:extLst>
                  <a:ext uri="{FF2B5EF4-FFF2-40B4-BE49-F238E27FC236}">
                    <a16:creationId xmlns:a16="http://schemas.microsoft.com/office/drawing/2014/main" id="{4EB66292-A782-1D58-10F7-EEDCE05F3718}"/>
                  </a:ext>
                </a:extLst>
              </p:cNvPr>
              <p:cNvSpPr/>
              <p:nvPr userDrawn="1"/>
            </p:nvSpPr>
            <p:spPr>
              <a:xfrm>
                <a:off x="-2485819" y="3399207"/>
                <a:ext cx="1176476" cy="504851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800" b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00" name="Rechthoek 99">
                <a:extLst>
                  <a:ext uri="{FF2B5EF4-FFF2-40B4-BE49-F238E27FC236}">
                    <a16:creationId xmlns:a16="http://schemas.microsoft.com/office/drawing/2014/main" id="{82D5C8BE-9C52-4756-3165-C80CAF959B02}"/>
                  </a:ext>
                </a:extLst>
              </p:cNvPr>
              <p:cNvSpPr/>
              <p:nvPr userDrawn="1"/>
            </p:nvSpPr>
            <p:spPr>
              <a:xfrm>
                <a:off x="-2479584" y="3652838"/>
                <a:ext cx="1164007" cy="246701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101" name="Groep 100">
                <a:extLst>
                  <a:ext uri="{FF2B5EF4-FFF2-40B4-BE49-F238E27FC236}">
                    <a16:creationId xmlns:a16="http://schemas.microsoft.com/office/drawing/2014/main" id="{E32195AC-0E18-9599-B2A5-592A55418DB1}"/>
                  </a:ext>
                </a:extLst>
              </p:cNvPr>
              <p:cNvGrpSpPr/>
              <p:nvPr userDrawn="1"/>
            </p:nvGrpSpPr>
            <p:grpSpPr>
              <a:xfrm>
                <a:off x="-2403869" y="3460544"/>
                <a:ext cx="155951" cy="131922"/>
                <a:chOff x="12968836" y="3354170"/>
                <a:chExt cx="404806" cy="342433"/>
              </a:xfrm>
            </p:grpSpPr>
            <p:sp>
              <p:nvSpPr>
                <p:cNvPr id="114" name="Rechthoek: afgeronde hoeken 113">
                  <a:extLst>
                    <a:ext uri="{FF2B5EF4-FFF2-40B4-BE49-F238E27FC236}">
                      <a16:creationId xmlns:a16="http://schemas.microsoft.com/office/drawing/2014/main" id="{9ACDF8C5-8FCD-B2A6-EDBC-301E3B814D9E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en-GB" sz="8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15" name="Rechthoek 114">
                  <a:extLst>
                    <a:ext uri="{FF2B5EF4-FFF2-40B4-BE49-F238E27FC236}">
                      <a16:creationId xmlns:a16="http://schemas.microsoft.com/office/drawing/2014/main" id="{62B04148-0139-1794-61E4-F4BA5FF5D0F4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16" name="Rechthoek 115">
                  <a:extLst>
                    <a:ext uri="{FF2B5EF4-FFF2-40B4-BE49-F238E27FC236}">
                      <a16:creationId xmlns:a16="http://schemas.microsoft.com/office/drawing/2014/main" id="{235D0B24-A82A-2262-9DF0-BBDD7394C4DE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17" name="Rechthoek 116">
                  <a:extLst>
                    <a:ext uri="{FF2B5EF4-FFF2-40B4-BE49-F238E27FC236}">
                      <a16:creationId xmlns:a16="http://schemas.microsoft.com/office/drawing/2014/main" id="{4D36480A-8869-219D-FA95-C5AE78E418F2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18" name="Rechthoek 117">
                  <a:extLst>
                    <a:ext uri="{FF2B5EF4-FFF2-40B4-BE49-F238E27FC236}">
                      <a16:creationId xmlns:a16="http://schemas.microsoft.com/office/drawing/2014/main" id="{B61E1BCF-4BCA-EC4E-5875-0B68BFFD9A5F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19" name="Rechthoek 118">
                  <a:extLst>
                    <a:ext uri="{FF2B5EF4-FFF2-40B4-BE49-F238E27FC236}">
                      <a16:creationId xmlns:a16="http://schemas.microsoft.com/office/drawing/2014/main" id="{D38E455A-3708-62A3-8B35-6672AFBCD5EB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102" name="Groep 101">
                <a:extLst>
                  <a:ext uri="{FF2B5EF4-FFF2-40B4-BE49-F238E27FC236}">
                    <a16:creationId xmlns:a16="http://schemas.microsoft.com/office/drawing/2014/main" id="{89C4DDCE-445F-9196-A919-66E88DC80F1A}"/>
                  </a:ext>
                </a:extLst>
              </p:cNvPr>
              <p:cNvGrpSpPr/>
              <p:nvPr userDrawn="1"/>
            </p:nvGrpSpPr>
            <p:grpSpPr>
              <a:xfrm>
                <a:off x="-2423424" y="3690208"/>
                <a:ext cx="166739" cy="218963"/>
                <a:chOff x="12940828" y="3950597"/>
                <a:chExt cx="432813" cy="568367"/>
              </a:xfrm>
            </p:grpSpPr>
            <p:grpSp>
              <p:nvGrpSpPr>
                <p:cNvPr id="106" name="Groep 105">
                  <a:extLst>
                    <a:ext uri="{FF2B5EF4-FFF2-40B4-BE49-F238E27FC236}">
                      <a16:creationId xmlns:a16="http://schemas.microsoft.com/office/drawing/2014/main" id="{ED86C94F-5E05-A59D-8187-65E256C05E23}"/>
                    </a:ext>
                  </a:extLst>
                </p:cNvPr>
                <p:cNvGrpSpPr/>
                <p:nvPr userDrawn="1"/>
              </p:nvGrpSpPr>
              <p:grpSpPr>
                <a:xfrm>
                  <a:off x="13000382" y="4006891"/>
                  <a:ext cx="373259" cy="315747"/>
                  <a:chOff x="12968836" y="3354170"/>
                  <a:chExt cx="404806" cy="342433"/>
                </a:xfrm>
              </p:grpSpPr>
              <p:sp>
                <p:nvSpPr>
                  <p:cNvPr id="108" name="Rechthoek: afgeronde hoeken 107">
                    <a:extLst>
                      <a:ext uri="{FF2B5EF4-FFF2-40B4-BE49-F238E27FC236}">
                        <a16:creationId xmlns:a16="http://schemas.microsoft.com/office/drawing/2014/main" id="{FCDB587C-0CCA-51F7-D0F0-E589187A2BC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en-GB" sz="800" b="0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09" name="Rechthoek 108">
                    <a:extLst>
                      <a:ext uri="{FF2B5EF4-FFF2-40B4-BE49-F238E27FC236}">
                        <a16:creationId xmlns:a16="http://schemas.microsoft.com/office/drawing/2014/main" id="{65446C59-1A8C-43B7-645A-2BE296AAE78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0" name="Rechthoek 109">
                    <a:extLst>
                      <a:ext uri="{FF2B5EF4-FFF2-40B4-BE49-F238E27FC236}">
                        <a16:creationId xmlns:a16="http://schemas.microsoft.com/office/drawing/2014/main" id="{D24CB3E1-F94E-F65E-689D-276F83101D4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1" name="Rechthoek 110">
                    <a:extLst>
                      <a:ext uri="{FF2B5EF4-FFF2-40B4-BE49-F238E27FC236}">
                        <a16:creationId xmlns:a16="http://schemas.microsoft.com/office/drawing/2014/main" id="{0FE84BDE-014D-776A-7923-0D5917D0CC8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2" name="Rechthoek 111">
                    <a:extLst>
                      <a:ext uri="{FF2B5EF4-FFF2-40B4-BE49-F238E27FC236}">
                        <a16:creationId xmlns:a16="http://schemas.microsoft.com/office/drawing/2014/main" id="{A9716A66-6F79-212D-F88D-C4A38F083E3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3" name="Rechthoek 112">
                    <a:extLst>
                      <a:ext uri="{FF2B5EF4-FFF2-40B4-BE49-F238E27FC236}">
                        <a16:creationId xmlns:a16="http://schemas.microsoft.com/office/drawing/2014/main" id="{A5DC5B99-9669-5287-F8F6-939662ECA4D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107" name="Boog 106">
                  <a:extLst>
                    <a:ext uri="{FF2B5EF4-FFF2-40B4-BE49-F238E27FC236}">
                      <a16:creationId xmlns:a16="http://schemas.microsoft.com/office/drawing/2014/main" id="{421232E8-FE72-40B1-F774-F671E7E34DE7}"/>
                    </a:ext>
                  </a:extLst>
                </p:cNvPr>
                <p:cNvSpPr/>
                <p:nvPr userDrawn="1"/>
              </p:nvSpPr>
              <p:spPr>
                <a:xfrm rot="17637075">
                  <a:off x="12776155" y="4115270"/>
                  <a:ext cx="568367" cy="239021"/>
                </a:xfrm>
                <a:prstGeom prst="arc">
                  <a:avLst>
                    <a:gd name="adj1" fmla="val 15959368"/>
                    <a:gd name="adj2" fmla="val 1354623"/>
                  </a:avLst>
                </a:prstGeom>
                <a:noFill/>
                <a:ln w="19050" cap="flat" cmpd="sng" algn="ctr">
                  <a:solidFill>
                    <a:srgbClr val="4D82B8"/>
                  </a:solidFill>
                  <a:prstDash val="solid"/>
                  <a:headEnd type="arrow" w="med" len="sm"/>
                </a:ln>
                <a:effectLst/>
              </p:spPr>
              <p:txBody>
                <a:bodyPr rtlCol="0" anchor="ctr">
                  <a:noAutofit/>
                </a:bodyPr>
                <a:lstStyle/>
                <a:p>
                  <a:pPr algn="ctr"/>
                  <a:endParaRPr lang="en-GB" sz="24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103" name="Tekstvak 102">
                <a:extLst>
                  <a:ext uri="{FF2B5EF4-FFF2-40B4-BE49-F238E27FC236}">
                    <a16:creationId xmlns:a16="http://schemas.microsoft.com/office/drawing/2014/main" id="{534CC70C-8A8C-750A-50AF-9C24BD8CBDFA}"/>
                  </a:ext>
                </a:extLst>
              </p:cNvPr>
              <p:cNvSpPr txBox="1"/>
              <p:nvPr userDrawn="1"/>
            </p:nvSpPr>
            <p:spPr>
              <a:xfrm>
                <a:off x="-2245455" y="3460544"/>
                <a:ext cx="896116" cy="134709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kern="120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Layout</a:t>
                </a:r>
              </a:p>
            </p:txBody>
          </p:sp>
          <p:sp>
            <p:nvSpPr>
              <p:cNvPr id="104" name="Tekstvak 103">
                <a:extLst>
                  <a:ext uri="{FF2B5EF4-FFF2-40B4-BE49-F238E27FC236}">
                    <a16:creationId xmlns:a16="http://schemas.microsoft.com/office/drawing/2014/main" id="{159A09A6-11A2-96C1-99C1-BE20DB0BFB4C}"/>
                  </a:ext>
                </a:extLst>
              </p:cNvPr>
              <p:cNvSpPr txBox="1"/>
              <p:nvPr userDrawn="1"/>
            </p:nvSpPr>
            <p:spPr>
              <a:xfrm>
                <a:off x="-2258884" y="3712980"/>
                <a:ext cx="909545" cy="126416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kern="120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Reset slide</a:t>
                </a:r>
              </a:p>
            </p:txBody>
          </p:sp>
          <p:sp>
            <p:nvSpPr>
              <p:cNvPr id="105" name="Vrije vorm: vorm 104">
                <a:extLst>
                  <a:ext uri="{FF2B5EF4-FFF2-40B4-BE49-F238E27FC236}">
                    <a16:creationId xmlns:a16="http://schemas.microsoft.com/office/drawing/2014/main" id="{F8BD37AD-8420-5D33-5E9E-AB245AE29306}"/>
                  </a:ext>
                </a:extLst>
              </p:cNvPr>
              <p:cNvSpPr/>
              <p:nvPr userDrawn="1"/>
            </p:nvSpPr>
            <p:spPr>
              <a:xfrm>
                <a:off x="-1360391" y="3783140"/>
                <a:ext cx="97562" cy="180000"/>
              </a:xfrm>
              <a:custGeom>
                <a:avLst/>
                <a:gdLst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41194 w 880280"/>
                  <a:gd name="connsiteY2" fmla="*/ 96899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27546 w 880280"/>
                  <a:gd name="connsiteY2" fmla="*/ 975815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00250 w 880280"/>
                  <a:gd name="connsiteY2" fmla="*/ 100311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11791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498144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0280" h="1624084">
                    <a:moveTo>
                      <a:pt x="0" y="0"/>
                    </a:moveTo>
                    <a:lnTo>
                      <a:pt x="0" y="1262418"/>
                    </a:lnTo>
                    <a:lnTo>
                      <a:pt x="313898" y="996287"/>
                    </a:lnTo>
                    <a:lnTo>
                      <a:pt x="620973" y="1624084"/>
                    </a:lnTo>
                    <a:lnTo>
                      <a:pt x="839337" y="1480782"/>
                    </a:lnTo>
                    <a:lnTo>
                      <a:pt x="498144" y="900753"/>
                    </a:lnTo>
                    <a:lnTo>
                      <a:pt x="880280" y="8939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</p:grpSp>
      <p:grpSp>
        <p:nvGrpSpPr>
          <p:cNvPr id="147" name="INSTRUCTION">
            <a:extLst>
              <a:ext uri="{FF2B5EF4-FFF2-40B4-BE49-F238E27FC236}">
                <a16:creationId xmlns:a16="http://schemas.microsoft.com/office/drawing/2014/main" id="{95DB4565-AA2F-98BF-D232-1184525D8E5D}"/>
              </a:ext>
            </a:extLst>
          </p:cNvPr>
          <p:cNvGrpSpPr/>
          <p:nvPr userDrawn="1"/>
        </p:nvGrpSpPr>
        <p:grpSpPr>
          <a:xfrm>
            <a:off x="12274716" y="-1461517"/>
            <a:ext cx="3695970" cy="1277747"/>
            <a:chOff x="-3889316" y="-1461517"/>
            <a:chExt cx="3695970" cy="1277747"/>
          </a:xfrm>
        </p:grpSpPr>
        <p:sp>
          <p:nvSpPr>
            <p:cNvPr id="148" name="Rechthoek 147">
              <a:extLst>
                <a:ext uri="{FF2B5EF4-FFF2-40B4-BE49-F238E27FC236}">
                  <a16:creationId xmlns:a16="http://schemas.microsoft.com/office/drawing/2014/main" id="{28FF15BA-0B9E-6280-E536-83CC48E99D66}"/>
                </a:ext>
              </a:extLst>
            </p:cNvPr>
            <p:cNvSpPr/>
            <p:nvPr userDrawn="1"/>
          </p:nvSpPr>
          <p:spPr>
            <a:xfrm>
              <a:off x="-3786437" y="-1461517"/>
              <a:ext cx="3593091" cy="127774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Insert an image</a:t>
              </a:r>
            </a:p>
          </p:txBody>
        </p:sp>
        <p:sp>
          <p:nvSpPr>
            <p:cNvPr id="149" name="Rechthoek 148">
              <a:extLst>
                <a:ext uri="{FF2B5EF4-FFF2-40B4-BE49-F238E27FC236}">
                  <a16:creationId xmlns:a16="http://schemas.microsoft.com/office/drawing/2014/main" id="{7C9EF87E-4932-E04F-DAD8-3B94E71FD442}"/>
                </a:ext>
              </a:extLst>
            </p:cNvPr>
            <p:cNvSpPr/>
            <p:nvPr userDrawn="1"/>
          </p:nvSpPr>
          <p:spPr>
            <a:xfrm>
              <a:off x="-3603859" y="-993610"/>
              <a:ext cx="3229126" cy="657434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Select the frame of the image by clicking on the tag alongside this instruction. Go to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‘Insert’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, click 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‘Pictures’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, select the preferred image and click 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‘Insert’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150" name="Gelijkbenige driehoek 149">
              <a:extLst>
                <a:ext uri="{FF2B5EF4-FFF2-40B4-BE49-F238E27FC236}">
                  <a16:creationId xmlns:a16="http://schemas.microsoft.com/office/drawing/2014/main" id="{E00A1337-DEF4-CA2D-9C09-FA31A7C1312F}"/>
                </a:ext>
              </a:extLst>
            </p:cNvPr>
            <p:cNvSpPr/>
            <p:nvPr userDrawn="1"/>
          </p:nvSpPr>
          <p:spPr>
            <a:xfrm rot="16200000" flipH="1">
              <a:off x="-3925504" y="-351896"/>
              <a:ext cx="175255" cy="102879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endParaRPr lang="en-GB" sz="1600" cap="all" baseline="0" noProof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0005861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1" y="720000"/>
            <a:ext cx="5014800" cy="369025"/>
          </a:xfrm>
        </p:spPr>
        <p:txBody>
          <a:bodyPr/>
          <a:lstStyle/>
          <a:p>
            <a:r>
              <a:rPr lang="en-GB" noProof="0"/>
              <a:t>Place your title here</a:t>
            </a:r>
          </a:p>
        </p:txBody>
      </p:sp>
      <p:sp>
        <p:nvSpPr>
          <p:cNvPr id="18" name="Tijdelijke aanduiding voor grafiek 17">
            <a:extLst>
              <a:ext uri="{FF2B5EF4-FFF2-40B4-BE49-F238E27FC236}">
                <a16:creationId xmlns:a16="http://schemas.microsoft.com/office/drawing/2014/main" id="{FBAE20DA-BB0F-413F-A532-86A4D0079AB9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457201" y="720001"/>
            <a:ext cx="5014798" cy="5417999"/>
          </a:xfrm>
          <a:solidFill>
            <a:schemeClr val="bg1">
              <a:lumMod val="95000"/>
            </a:schemeClr>
          </a:solidFill>
        </p:spPr>
        <p:txBody>
          <a:bodyPr tIns="0" bIns="126000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/>
              <a:t>Click the icon below </a:t>
            </a:r>
            <a:br>
              <a:rPr lang="en-GB"/>
            </a:br>
            <a:r>
              <a:rPr lang="en-GB"/>
              <a:t>to add a graph</a:t>
            </a: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47FABFDC-C1CE-40A8-B8C0-2D4AF73C1297}"/>
              </a:ext>
            </a:extLst>
          </p:cNvPr>
          <p:cNvSpPr/>
          <p:nvPr userDrawn="1"/>
        </p:nvSpPr>
        <p:spPr>
          <a:xfrm>
            <a:off x="0" y="-425941"/>
            <a:ext cx="1170192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sz="1600" b="0" cap="none" baseline="0" noProof="0">
                <a:solidFill>
                  <a:schemeClr val="accent1"/>
                </a:solidFill>
                <a:latin typeface="+mj-lt"/>
              </a:rPr>
              <a:t>Text + graph</a:t>
            </a:r>
          </a:p>
        </p:txBody>
      </p:sp>
      <p:sp>
        <p:nvSpPr>
          <p:cNvPr id="135" name="Tijdelijke aanduiding voor verticale tekst 2">
            <a:extLst>
              <a:ext uri="{FF2B5EF4-FFF2-40B4-BE49-F238E27FC236}">
                <a16:creationId xmlns:a16="http://schemas.microsoft.com/office/drawing/2014/main" id="{0708C828-9ADC-493E-9677-8CFEB548903E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720001" y="1844674"/>
            <a:ext cx="5014800" cy="3806678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GB" noProof="0"/>
              <a:t>Bullet</a:t>
            </a:r>
          </a:p>
          <a:p>
            <a:pPr lvl="1"/>
            <a:r>
              <a:rPr lang="en-GB" noProof="0"/>
              <a:t>Sub-bullet #1</a:t>
            </a:r>
          </a:p>
          <a:p>
            <a:pPr lvl="2"/>
            <a:r>
              <a:rPr lang="en-GB" noProof="0"/>
              <a:t>Sub-bullet #2</a:t>
            </a:r>
          </a:p>
          <a:p>
            <a:pPr lvl="3"/>
            <a:r>
              <a:rPr lang="en-GB" noProof="0"/>
              <a:t>Text</a:t>
            </a:r>
          </a:p>
          <a:p>
            <a:pPr lvl="4"/>
            <a:r>
              <a:rPr lang="en-GB" noProof="0"/>
              <a:t>Heading #1</a:t>
            </a:r>
          </a:p>
          <a:p>
            <a:pPr lvl="5"/>
            <a:r>
              <a:rPr lang="en-GB" noProof="0"/>
              <a:t>Heading #2</a:t>
            </a:r>
          </a:p>
          <a:p>
            <a:pPr lvl="6"/>
            <a:r>
              <a:rPr lang="en-GB" noProof="0"/>
              <a:t>Numbered</a:t>
            </a:r>
          </a:p>
          <a:p>
            <a:pPr lvl="7"/>
            <a:r>
              <a:rPr lang="en-GB" noProof="0"/>
              <a:t>Alphabetical</a:t>
            </a:r>
          </a:p>
          <a:p>
            <a:pPr lvl="8"/>
            <a:r>
              <a:rPr lang="en-GB" noProof="0"/>
              <a:t>Quote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EDE8389D-5D11-4D45-B4A3-64DB64DBE22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D40CAAB-3D05-4587-8B9D-B69C7D3A52D0}" type="datetime4">
              <a:rPr lang="en-GB" smtClean="0"/>
              <a:t>06 December 2024</a:t>
            </a:fld>
            <a:endParaRPr lang="en-GB"/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150FEE3D-83E0-6D11-056D-987929873AB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19139" y="1206648"/>
            <a:ext cx="5014800" cy="258763"/>
          </a:xfrm>
        </p:spPr>
        <p:txBody>
          <a:bodyPr/>
          <a:lstStyle>
            <a:lvl1pPr marL="0" indent="0"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GB"/>
              <a:t>Place your subtitle here</a:t>
            </a:r>
          </a:p>
        </p:txBody>
      </p:sp>
      <p:grpSp>
        <p:nvGrpSpPr>
          <p:cNvPr id="139" name="Groep 138">
            <a:extLst>
              <a:ext uri="{FF2B5EF4-FFF2-40B4-BE49-F238E27FC236}">
                <a16:creationId xmlns:a16="http://schemas.microsoft.com/office/drawing/2014/main" id="{52D493CF-5A77-6E0F-B214-DE1DAE36F29A}"/>
              </a:ext>
            </a:extLst>
          </p:cNvPr>
          <p:cNvGrpSpPr/>
          <p:nvPr userDrawn="1"/>
        </p:nvGrpSpPr>
        <p:grpSpPr>
          <a:xfrm>
            <a:off x="-3786437" y="0"/>
            <a:ext cx="3693386" cy="5359349"/>
            <a:chOff x="-3786437" y="0"/>
            <a:chExt cx="3693386" cy="5359349"/>
          </a:xfrm>
        </p:grpSpPr>
        <p:sp>
          <p:nvSpPr>
            <p:cNvPr id="140" name="Rechthoek 139">
              <a:extLst>
                <a:ext uri="{FF2B5EF4-FFF2-40B4-BE49-F238E27FC236}">
                  <a16:creationId xmlns:a16="http://schemas.microsoft.com/office/drawing/2014/main" id="{C81D020D-AB04-34A8-0D4E-BFC46D128761}"/>
                </a:ext>
              </a:extLst>
            </p:cNvPr>
            <p:cNvSpPr/>
            <p:nvPr userDrawn="1"/>
          </p:nvSpPr>
          <p:spPr>
            <a:xfrm>
              <a:off x="-3786165" y="0"/>
              <a:ext cx="3593091" cy="464133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Choosing text levels</a:t>
              </a:r>
            </a:p>
          </p:txBody>
        </p:sp>
        <p:sp>
          <p:nvSpPr>
            <p:cNvPr id="141" name="Ovaal 140">
              <a:extLst>
                <a:ext uri="{FF2B5EF4-FFF2-40B4-BE49-F238E27FC236}">
                  <a16:creationId xmlns:a16="http://schemas.microsoft.com/office/drawing/2014/main" id="{BFC91AE6-233B-85BC-EA41-C7E4988B8E0C}"/>
                </a:ext>
              </a:extLst>
            </p:cNvPr>
            <p:cNvSpPr/>
            <p:nvPr userDrawn="1"/>
          </p:nvSpPr>
          <p:spPr>
            <a:xfrm>
              <a:off x="-3604183" y="18374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142" name="Rechthoek 141">
              <a:extLst>
                <a:ext uri="{FF2B5EF4-FFF2-40B4-BE49-F238E27FC236}">
                  <a16:creationId xmlns:a16="http://schemas.microsoft.com/office/drawing/2014/main" id="{1A892264-D344-D8B2-8719-3278325BF4DC}"/>
                </a:ext>
              </a:extLst>
            </p:cNvPr>
            <p:cNvSpPr/>
            <p:nvPr userDrawn="1"/>
          </p:nvSpPr>
          <p:spPr>
            <a:xfrm>
              <a:off x="-3319415" y="183748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7780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Bullet</a:t>
              </a:r>
            </a:p>
          </p:txBody>
        </p:sp>
        <p:sp>
          <p:nvSpPr>
            <p:cNvPr id="143" name="Ovaal 142">
              <a:extLst>
                <a:ext uri="{FF2B5EF4-FFF2-40B4-BE49-F238E27FC236}">
                  <a16:creationId xmlns:a16="http://schemas.microsoft.com/office/drawing/2014/main" id="{770C1067-E759-A93F-A8BE-5A1A2B63D1AD}"/>
                </a:ext>
              </a:extLst>
            </p:cNvPr>
            <p:cNvSpPr/>
            <p:nvPr userDrawn="1"/>
          </p:nvSpPr>
          <p:spPr>
            <a:xfrm>
              <a:off x="-3604183" y="212876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144" name="Rechthoek 143">
              <a:extLst>
                <a:ext uri="{FF2B5EF4-FFF2-40B4-BE49-F238E27FC236}">
                  <a16:creationId xmlns:a16="http://schemas.microsoft.com/office/drawing/2014/main" id="{7FE0430C-A8E0-C9B1-CB5E-84E6DE7514B7}"/>
                </a:ext>
              </a:extLst>
            </p:cNvPr>
            <p:cNvSpPr/>
            <p:nvPr userDrawn="1"/>
          </p:nvSpPr>
          <p:spPr>
            <a:xfrm>
              <a:off x="-3604183" y="1196113"/>
              <a:ext cx="3229047" cy="459227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Under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‘Home’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, use the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list level-buttons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to choose a text level. 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Choose from:</a:t>
              </a:r>
            </a:p>
          </p:txBody>
        </p:sp>
        <p:sp>
          <p:nvSpPr>
            <p:cNvPr id="145" name="Rechthoek 144">
              <a:extLst>
                <a:ext uri="{FF2B5EF4-FFF2-40B4-BE49-F238E27FC236}">
                  <a16:creationId xmlns:a16="http://schemas.microsoft.com/office/drawing/2014/main" id="{19337841-D451-4E52-6346-423547CC3493}"/>
                </a:ext>
              </a:extLst>
            </p:cNvPr>
            <p:cNvSpPr/>
            <p:nvPr userDrawn="1"/>
          </p:nvSpPr>
          <p:spPr>
            <a:xfrm>
              <a:off x="-3319415" y="2128873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61950" marR="0" lvl="0" indent="-1841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1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Sub-bullet #1</a:t>
              </a:r>
            </a:p>
          </p:txBody>
        </p:sp>
        <p:sp>
          <p:nvSpPr>
            <p:cNvPr id="146" name="Ovaal 145">
              <a:extLst>
                <a:ext uri="{FF2B5EF4-FFF2-40B4-BE49-F238E27FC236}">
                  <a16:creationId xmlns:a16="http://schemas.microsoft.com/office/drawing/2014/main" id="{7C0D5961-FCAB-3EB9-B86A-7521D7E414D2}"/>
                </a:ext>
              </a:extLst>
            </p:cNvPr>
            <p:cNvSpPr/>
            <p:nvPr userDrawn="1"/>
          </p:nvSpPr>
          <p:spPr>
            <a:xfrm>
              <a:off x="-3604183" y="242005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147" name="Rechthoek 146">
              <a:extLst>
                <a:ext uri="{FF2B5EF4-FFF2-40B4-BE49-F238E27FC236}">
                  <a16:creationId xmlns:a16="http://schemas.microsoft.com/office/drawing/2014/main" id="{9E0FA7A8-AD11-9AEB-01B8-9A347974E605}"/>
                </a:ext>
              </a:extLst>
            </p:cNvPr>
            <p:cNvSpPr/>
            <p:nvPr userDrawn="1"/>
          </p:nvSpPr>
          <p:spPr>
            <a:xfrm>
              <a:off x="-3319415" y="2420262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975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bg2"/>
                </a:buClr>
                <a:buSzTx/>
                <a:buFont typeface="Calibri" panose="020F0502020204030204" pitchFamily="34" charset="0"/>
                <a:buChar char="–"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Sub-bullet #2</a:t>
              </a:r>
            </a:p>
          </p:txBody>
        </p:sp>
        <p:sp>
          <p:nvSpPr>
            <p:cNvPr id="148" name="Ovaal 147">
              <a:extLst>
                <a:ext uri="{FF2B5EF4-FFF2-40B4-BE49-F238E27FC236}">
                  <a16:creationId xmlns:a16="http://schemas.microsoft.com/office/drawing/2014/main" id="{71EEDCF6-9B41-3059-6D4C-2E9F7ED39C39}"/>
                </a:ext>
              </a:extLst>
            </p:cNvPr>
            <p:cNvSpPr/>
            <p:nvPr userDrawn="1"/>
          </p:nvSpPr>
          <p:spPr>
            <a:xfrm>
              <a:off x="-3604183" y="2711336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149" name="Rechthoek 148">
              <a:extLst>
                <a:ext uri="{FF2B5EF4-FFF2-40B4-BE49-F238E27FC236}">
                  <a16:creationId xmlns:a16="http://schemas.microsoft.com/office/drawing/2014/main" id="{8107197A-2874-2E1E-2C5A-2C966DA3AC74}"/>
                </a:ext>
              </a:extLst>
            </p:cNvPr>
            <p:cNvSpPr/>
            <p:nvPr userDrawn="1"/>
          </p:nvSpPr>
          <p:spPr>
            <a:xfrm>
              <a:off x="-3319415" y="2711651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Text</a:t>
              </a:r>
            </a:p>
          </p:txBody>
        </p:sp>
        <p:sp>
          <p:nvSpPr>
            <p:cNvPr id="150" name="Ovaal 149">
              <a:extLst>
                <a:ext uri="{FF2B5EF4-FFF2-40B4-BE49-F238E27FC236}">
                  <a16:creationId xmlns:a16="http://schemas.microsoft.com/office/drawing/2014/main" id="{D26F0A78-3E8E-B6B2-CD61-5A4134A2CA7C}"/>
                </a:ext>
              </a:extLst>
            </p:cNvPr>
            <p:cNvSpPr/>
            <p:nvPr userDrawn="1"/>
          </p:nvSpPr>
          <p:spPr>
            <a:xfrm>
              <a:off x="-3604183" y="3002620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5</a:t>
              </a:r>
            </a:p>
          </p:txBody>
        </p:sp>
        <p:sp>
          <p:nvSpPr>
            <p:cNvPr id="151" name="Rechthoek 150">
              <a:extLst>
                <a:ext uri="{FF2B5EF4-FFF2-40B4-BE49-F238E27FC236}">
                  <a16:creationId xmlns:a16="http://schemas.microsoft.com/office/drawing/2014/main" id="{4E7FDF05-E22D-0521-4B36-D3B9DC7F16D9}"/>
                </a:ext>
              </a:extLst>
            </p:cNvPr>
            <p:cNvSpPr/>
            <p:nvPr userDrawn="1"/>
          </p:nvSpPr>
          <p:spPr>
            <a:xfrm>
              <a:off x="-3319415" y="3003040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HEADING #1</a:t>
              </a:r>
            </a:p>
          </p:txBody>
        </p:sp>
        <p:sp>
          <p:nvSpPr>
            <p:cNvPr id="152" name="Ovaal 151">
              <a:extLst>
                <a:ext uri="{FF2B5EF4-FFF2-40B4-BE49-F238E27FC236}">
                  <a16:creationId xmlns:a16="http://schemas.microsoft.com/office/drawing/2014/main" id="{9D4E7B55-481D-939D-2F1C-A5DD824BC77D}"/>
                </a:ext>
              </a:extLst>
            </p:cNvPr>
            <p:cNvSpPr/>
            <p:nvPr userDrawn="1"/>
          </p:nvSpPr>
          <p:spPr>
            <a:xfrm>
              <a:off x="-3604183" y="329390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6</a:t>
              </a:r>
            </a:p>
          </p:txBody>
        </p:sp>
        <p:sp>
          <p:nvSpPr>
            <p:cNvPr id="153" name="Rechthoek 152">
              <a:extLst>
                <a:ext uri="{FF2B5EF4-FFF2-40B4-BE49-F238E27FC236}">
                  <a16:creationId xmlns:a16="http://schemas.microsoft.com/office/drawing/2014/main" id="{897DA6F9-4B8D-89F1-6682-66D568BD818A}"/>
                </a:ext>
              </a:extLst>
            </p:cNvPr>
            <p:cNvSpPr/>
            <p:nvPr userDrawn="1"/>
          </p:nvSpPr>
          <p:spPr>
            <a:xfrm>
              <a:off x="-3319415" y="3585818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+mj-lt"/>
                <a:buAutoNum type="arabicPeriod"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Numbered</a:t>
              </a:r>
            </a:p>
          </p:txBody>
        </p:sp>
        <p:sp>
          <p:nvSpPr>
            <p:cNvPr id="154" name="Ovaal 153">
              <a:extLst>
                <a:ext uri="{FF2B5EF4-FFF2-40B4-BE49-F238E27FC236}">
                  <a16:creationId xmlns:a16="http://schemas.microsoft.com/office/drawing/2014/main" id="{63BA334B-83F1-C837-9931-4D52D102DE5B}"/>
                </a:ext>
              </a:extLst>
            </p:cNvPr>
            <p:cNvSpPr/>
            <p:nvPr userDrawn="1"/>
          </p:nvSpPr>
          <p:spPr>
            <a:xfrm>
              <a:off x="-3604183" y="358518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7</a:t>
              </a:r>
            </a:p>
          </p:txBody>
        </p:sp>
        <p:sp>
          <p:nvSpPr>
            <p:cNvPr id="155" name="Rechthoek 154">
              <a:extLst>
                <a:ext uri="{FF2B5EF4-FFF2-40B4-BE49-F238E27FC236}">
                  <a16:creationId xmlns:a16="http://schemas.microsoft.com/office/drawing/2014/main" id="{EFCF7D38-61AB-70E3-E7F0-27149034F784}"/>
                </a:ext>
              </a:extLst>
            </p:cNvPr>
            <p:cNvSpPr/>
            <p:nvPr userDrawn="1"/>
          </p:nvSpPr>
          <p:spPr>
            <a:xfrm>
              <a:off x="-3325830" y="3877207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1813" marR="0" lvl="0" indent="-265113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1"/>
                </a:buClr>
                <a:buSzTx/>
                <a:buFont typeface="+mj-lt"/>
                <a:buAutoNum type="alphaLcPeriod"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Alphabetical</a:t>
              </a:r>
            </a:p>
          </p:txBody>
        </p:sp>
        <p:sp>
          <p:nvSpPr>
            <p:cNvPr id="156" name="Ovaal 155">
              <a:extLst>
                <a:ext uri="{FF2B5EF4-FFF2-40B4-BE49-F238E27FC236}">
                  <a16:creationId xmlns:a16="http://schemas.microsoft.com/office/drawing/2014/main" id="{F4379AD5-12F1-9443-ED44-29880269A716}"/>
                </a:ext>
              </a:extLst>
            </p:cNvPr>
            <p:cNvSpPr/>
            <p:nvPr userDrawn="1"/>
          </p:nvSpPr>
          <p:spPr>
            <a:xfrm>
              <a:off x="-3604183" y="387647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8</a:t>
              </a:r>
            </a:p>
          </p:txBody>
        </p:sp>
        <p:sp>
          <p:nvSpPr>
            <p:cNvPr id="157" name="Rechthoek 156">
              <a:extLst>
                <a:ext uri="{FF2B5EF4-FFF2-40B4-BE49-F238E27FC236}">
                  <a16:creationId xmlns:a16="http://schemas.microsoft.com/office/drawing/2014/main" id="{17EDD536-DEA7-45AB-34C0-3A23FDBF2DDF}"/>
                </a:ext>
              </a:extLst>
            </p:cNvPr>
            <p:cNvSpPr/>
            <p:nvPr userDrawn="1"/>
          </p:nvSpPr>
          <p:spPr>
            <a:xfrm>
              <a:off x="-3319415" y="416859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en-GB" sz="1400" b="0" i="1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Quote</a:t>
              </a:r>
            </a:p>
          </p:txBody>
        </p:sp>
        <p:sp>
          <p:nvSpPr>
            <p:cNvPr id="158" name="Ovaal 157">
              <a:extLst>
                <a:ext uri="{FF2B5EF4-FFF2-40B4-BE49-F238E27FC236}">
                  <a16:creationId xmlns:a16="http://schemas.microsoft.com/office/drawing/2014/main" id="{FBE8423E-3245-D52C-8F4B-37DEF80F98C2}"/>
                </a:ext>
              </a:extLst>
            </p:cNvPr>
            <p:cNvSpPr/>
            <p:nvPr userDrawn="1"/>
          </p:nvSpPr>
          <p:spPr>
            <a:xfrm>
              <a:off x="-3604183" y="416859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9</a:t>
              </a:r>
            </a:p>
          </p:txBody>
        </p:sp>
        <p:sp>
          <p:nvSpPr>
            <p:cNvPr id="159" name="Rechthoek 158">
              <a:extLst>
                <a:ext uri="{FF2B5EF4-FFF2-40B4-BE49-F238E27FC236}">
                  <a16:creationId xmlns:a16="http://schemas.microsoft.com/office/drawing/2014/main" id="{54FD76F1-A8F8-F2AB-2371-2F27FCA61289}"/>
                </a:ext>
              </a:extLst>
            </p:cNvPr>
            <p:cNvSpPr/>
            <p:nvPr userDrawn="1"/>
          </p:nvSpPr>
          <p:spPr>
            <a:xfrm>
              <a:off x="-3319415" y="3294429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Heading #2</a:t>
              </a:r>
            </a:p>
          </p:txBody>
        </p:sp>
        <p:grpSp>
          <p:nvGrpSpPr>
            <p:cNvPr id="160" name="VOORBEELD">
              <a:extLst>
                <a:ext uri="{FF2B5EF4-FFF2-40B4-BE49-F238E27FC236}">
                  <a16:creationId xmlns:a16="http://schemas.microsoft.com/office/drawing/2014/main" id="{7C572F3F-3294-4E01-3C7D-20E3330A4190}"/>
                </a:ext>
              </a:extLst>
            </p:cNvPr>
            <p:cNvGrpSpPr/>
            <p:nvPr userDrawn="1"/>
          </p:nvGrpSpPr>
          <p:grpSpPr>
            <a:xfrm>
              <a:off x="-3605171" y="458674"/>
              <a:ext cx="3234311" cy="558875"/>
              <a:chOff x="-3605171" y="458674"/>
              <a:chExt cx="3234311" cy="558875"/>
            </a:xfrm>
          </p:grpSpPr>
          <p:sp>
            <p:nvSpPr>
              <p:cNvPr id="165" name="Rechthoek 164">
                <a:extLst>
                  <a:ext uri="{FF2B5EF4-FFF2-40B4-BE49-F238E27FC236}">
                    <a16:creationId xmlns:a16="http://schemas.microsoft.com/office/drawing/2014/main" id="{FDC8D28F-5BDD-E25E-16A9-4DD94715B342}"/>
                  </a:ext>
                </a:extLst>
              </p:cNvPr>
              <p:cNvSpPr/>
              <p:nvPr userDrawn="1"/>
            </p:nvSpPr>
            <p:spPr>
              <a:xfrm>
                <a:off x="-3604183" y="458674"/>
                <a:ext cx="393459" cy="184058"/>
              </a:xfrm>
              <a:prstGeom prst="rect">
                <a:avLst/>
              </a:prstGeom>
              <a:solidFill>
                <a:srgbClr val="F8F8F8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1800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GB" sz="9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Home</a:t>
                </a:r>
              </a:p>
            </p:txBody>
          </p:sp>
          <p:sp>
            <p:nvSpPr>
              <p:cNvPr id="166" name="Rechthoek 165">
                <a:extLst>
                  <a:ext uri="{FF2B5EF4-FFF2-40B4-BE49-F238E27FC236}">
                    <a16:creationId xmlns:a16="http://schemas.microsoft.com/office/drawing/2014/main" id="{DFD95234-8F1E-F531-2EA5-BB84495622F9}"/>
                  </a:ext>
                </a:extLst>
              </p:cNvPr>
              <p:cNvSpPr/>
              <p:nvPr userDrawn="1"/>
            </p:nvSpPr>
            <p:spPr>
              <a:xfrm>
                <a:off x="-3599184" y="621345"/>
                <a:ext cx="383782" cy="27171"/>
              </a:xfrm>
              <a:prstGeom prst="rect">
                <a:avLst/>
              </a:prstGeom>
              <a:solidFill>
                <a:srgbClr val="B746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167" name="Groep 166">
                <a:extLst>
                  <a:ext uri="{FF2B5EF4-FFF2-40B4-BE49-F238E27FC236}">
                    <a16:creationId xmlns:a16="http://schemas.microsoft.com/office/drawing/2014/main" id="{D9DFBBB4-EFDE-6C4A-07A7-03305474513A}"/>
                  </a:ext>
                </a:extLst>
              </p:cNvPr>
              <p:cNvGrpSpPr/>
              <p:nvPr userDrawn="1"/>
            </p:nvGrpSpPr>
            <p:grpSpPr>
              <a:xfrm>
                <a:off x="-3386247" y="830871"/>
                <a:ext cx="139423" cy="109566"/>
                <a:chOff x="-2866744" y="827071"/>
                <a:chExt cx="168701" cy="132575"/>
              </a:xfrm>
            </p:grpSpPr>
            <p:grpSp>
              <p:nvGrpSpPr>
                <p:cNvPr id="198" name="Groep 197">
                  <a:extLst>
                    <a:ext uri="{FF2B5EF4-FFF2-40B4-BE49-F238E27FC236}">
                      <a16:creationId xmlns:a16="http://schemas.microsoft.com/office/drawing/2014/main" id="{C52E5642-B4FC-F5DD-3887-707053DD8041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200" name="Rechte verbindingslijn 199">
                    <a:extLst>
                      <a:ext uri="{FF2B5EF4-FFF2-40B4-BE49-F238E27FC236}">
                        <a16:creationId xmlns:a16="http://schemas.microsoft.com/office/drawing/2014/main" id="{07E68259-D587-AEF4-71D1-CEB1EAF913E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01" name="Rechte verbindingslijn 200">
                    <a:extLst>
                      <a:ext uri="{FF2B5EF4-FFF2-40B4-BE49-F238E27FC236}">
                        <a16:creationId xmlns:a16="http://schemas.microsoft.com/office/drawing/2014/main" id="{27E48159-2D0A-36AE-307C-4EDBF0D21F4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02" name="Rechte verbindingslijn 201">
                    <a:extLst>
                      <a:ext uri="{FF2B5EF4-FFF2-40B4-BE49-F238E27FC236}">
                        <a16:creationId xmlns:a16="http://schemas.microsoft.com/office/drawing/2014/main" id="{14071CEA-792C-66B6-913D-3AB66AAA82D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03" name="Rechte verbindingslijn 202">
                    <a:extLst>
                      <a:ext uri="{FF2B5EF4-FFF2-40B4-BE49-F238E27FC236}">
                        <a16:creationId xmlns:a16="http://schemas.microsoft.com/office/drawing/2014/main" id="{7F65053A-A0D3-F21C-39BF-02B0DFF42A4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04" name="Rechte verbindingslijn 203">
                    <a:extLst>
                      <a:ext uri="{FF2B5EF4-FFF2-40B4-BE49-F238E27FC236}">
                        <a16:creationId xmlns:a16="http://schemas.microsoft.com/office/drawing/2014/main" id="{5D2186F5-583D-13D2-FD01-746B2D80ABD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199" name="Pijl: rechts 198">
                  <a:extLst>
                    <a:ext uri="{FF2B5EF4-FFF2-40B4-BE49-F238E27FC236}">
                      <a16:creationId xmlns:a16="http://schemas.microsoft.com/office/drawing/2014/main" id="{F04A15AB-9809-3E3A-8540-223AE407529E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168" name="Groep 167">
                <a:extLst>
                  <a:ext uri="{FF2B5EF4-FFF2-40B4-BE49-F238E27FC236}">
                    <a16:creationId xmlns:a16="http://schemas.microsoft.com/office/drawing/2014/main" id="{80C8EA5F-D038-0737-D0F3-01BDD737F615}"/>
                  </a:ext>
                </a:extLst>
              </p:cNvPr>
              <p:cNvGrpSpPr/>
              <p:nvPr userDrawn="1"/>
            </p:nvGrpSpPr>
            <p:grpSpPr>
              <a:xfrm>
                <a:off x="-3605171" y="830871"/>
                <a:ext cx="139423" cy="109566"/>
                <a:chOff x="-2866744" y="518074"/>
                <a:chExt cx="168701" cy="132575"/>
              </a:xfrm>
            </p:grpSpPr>
            <p:grpSp>
              <p:nvGrpSpPr>
                <p:cNvPr id="191" name="Groep 190">
                  <a:extLst>
                    <a:ext uri="{FF2B5EF4-FFF2-40B4-BE49-F238E27FC236}">
                      <a16:creationId xmlns:a16="http://schemas.microsoft.com/office/drawing/2014/main" id="{CAB1C3F8-288A-11F7-AA04-22A35BD46D00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193" name="Rechte verbindingslijn 192">
                    <a:extLst>
                      <a:ext uri="{FF2B5EF4-FFF2-40B4-BE49-F238E27FC236}">
                        <a16:creationId xmlns:a16="http://schemas.microsoft.com/office/drawing/2014/main" id="{07C9ED06-7A65-E899-4118-4DE7CA1371A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94" name="Rechte verbindingslijn 193">
                    <a:extLst>
                      <a:ext uri="{FF2B5EF4-FFF2-40B4-BE49-F238E27FC236}">
                        <a16:creationId xmlns:a16="http://schemas.microsoft.com/office/drawing/2014/main" id="{35D86DBC-7631-8FD3-C554-401F234C271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95" name="Rechte verbindingslijn 194">
                    <a:extLst>
                      <a:ext uri="{FF2B5EF4-FFF2-40B4-BE49-F238E27FC236}">
                        <a16:creationId xmlns:a16="http://schemas.microsoft.com/office/drawing/2014/main" id="{7BFEE8B7-51A2-5944-B496-9B4C803E48C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96" name="Rechte verbindingslijn 195">
                    <a:extLst>
                      <a:ext uri="{FF2B5EF4-FFF2-40B4-BE49-F238E27FC236}">
                        <a16:creationId xmlns:a16="http://schemas.microsoft.com/office/drawing/2014/main" id="{58F9CC9A-F051-4CF7-D4B9-B712078F829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97" name="Rechte verbindingslijn 196">
                    <a:extLst>
                      <a:ext uri="{FF2B5EF4-FFF2-40B4-BE49-F238E27FC236}">
                        <a16:creationId xmlns:a16="http://schemas.microsoft.com/office/drawing/2014/main" id="{900826BE-674A-BA82-F933-F39C2EF04C7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192" name="Pijl: rechts 191">
                  <a:extLst>
                    <a:ext uri="{FF2B5EF4-FFF2-40B4-BE49-F238E27FC236}">
                      <a16:creationId xmlns:a16="http://schemas.microsoft.com/office/drawing/2014/main" id="{3C092D37-89C6-74E1-3E6F-49C56A250A52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cxnSp>
            <p:nvCxnSpPr>
              <p:cNvPr id="169" name="Rechte verbindingslijn 168">
                <a:extLst>
                  <a:ext uri="{FF2B5EF4-FFF2-40B4-BE49-F238E27FC236}">
                    <a16:creationId xmlns:a16="http://schemas.microsoft.com/office/drawing/2014/main" id="{3A3DB3C1-05FF-B5BF-B081-FCAB4CD1933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459956" y="588169"/>
                <a:ext cx="547687" cy="219076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170" name="Rechte verbindingslijn 169">
                <a:extLst>
                  <a:ext uri="{FF2B5EF4-FFF2-40B4-BE49-F238E27FC236}">
                    <a16:creationId xmlns:a16="http://schemas.microsoft.com/office/drawing/2014/main" id="{8754F8E9-2560-4B43-F19C-FC20B65FE5B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224213" y="828675"/>
                <a:ext cx="319088" cy="0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sp>
            <p:nvSpPr>
              <p:cNvPr id="171" name="Rechthoek 170">
                <a:extLst>
                  <a:ext uri="{FF2B5EF4-FFF2-40B4-BE49-F238E27FC236}">
                    <a16:creationId xmlns:a16="http://schemas.microsoft.com/office/drawing/2014/main" id="{745D2E27-6C3F-7AC2-609F-410124272AC0}"/>
                  </a:ext>
                </a:extLst>
              </p:cNvPr>
              <p:cNvSpPr/>
              <p:nvPr userDrawn="1"/>
            </p:nvSpPr>
            <p:spPr>
              <a:xfrm>
                <a:off x="-2559903" y="512179"/>
                <a:ext cx="2189042" cy="15108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Text level down</a:t>
                </a:r>
              </a:p>
            </p:txBody>
          </p:sp>
          <p:sp>
            <p:nvSpPr>
              <p:cNvPr id="172" name="Rechthoek 171">
                <a:extLst>
                  <a:ext uri="{FF2B5EF4-FFF2-40B4-BE49-F238E27FC236}">
                    <a16:creationId xmlns:a16="http://schemas.microsoft.com/office/drawing/2014/main" id="{53705C06-D16D-DD12-2124-CF59553BC0AE}"/>
                  </a:ext>
                </a:extLst>
              </p:cNvPr>
              <p:cNvSpPr/>
              <p:nvPr userDrawn="1"/>
            </p:nvSpPr>
            <p:spPr>
              <a:xfrm>
                <a:off x="-2559903" y="819562"/>
                <a:ext cx="2189043" cy="142202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Text level up</a:t>
                </a:r>
              </a:p>
            </p:txBody>
          </p:sp>
          <p:grpSp>
            <p:nvGrpSpPr>
              <p:cNvPr id="173" name="Groep 172">
                <a:extLst>
                  <a:ext uri="{FF2B5EF4-FFF2-40B4-BE49-F238E27FC236}">
                    <a16:creationId xmlns:a16="http://schemas.microsoft.com/office/drawing/2014/main" id="{A71B501F-7183-F0AE-1FFE-2C990A339216}"/>
                  </a:ext>
                </a:extLst>
              </p:cNvPr>
              <p:cNvGrpSpPr/>
              <p:nvPr userDrawn="1"/>
            </p:nvGrpSpPr>
            <p:grpSpPr>
              <a:xfrm>
                <a:off x="-2916763" y="769168"/>
                <a:ext cx="268738" cy="248381"/>
                <a:chOff x="-2916763" y="769168"/>
                <a:chExt cx="268738" cy="248381"/>
              </a:xfrm>
            </p:grpSpPr>
            <p:sp>
              <p:nvSpPr>
                <p:cNvPr id="183" name="Rechthoek 182">
                  <a:extLst>
                    <a:ext uri="{FF2B5EF4-FFF2-40B4-BE49-F238E27FC236}">
                      <a16:creationId xmlns:a16="http://schemas.microsoft.com/office/drawing/2014/main" id="{31FD6E9D-60AD-96F4-79BA-9C9852BB01A6}"/>
                    </a:ext>
                  </a:extLst>
                </p:cNvPr>
                <p:cNvSpPr/>
                <p:nvPr userDrawn="1"/>
              </p:nvSpPr>
              <p:spPr>
                <a:xfrm>
                  <a:off x="-2916763" y="769168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GB" sz="105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184" name="Groep 183">
                  <a:extLst>
                    <a:ext uri="{FF2B5EF4-FFF2-40B4-BE49-F238E27FC236}">
                      <a16:creationId xmlns:a16="http://schemas.microsoft.com/office/drawing/2014/main" id="{EA93210B-3653-CEE4-352C-4AA05E60FDBA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186" name="Rechte verbindingslijn 185">
                    <a:extLst>
                      <a:ext uri="{FF2B5EF4-FFF2-40B4-BE49-F238E27FC236}">
                        <a16:creationId xmlns:a16="http://schemas.microsoft.com/office/drawing/2014/main" id="{090FFE54-A326-A8F1-0FAF-F172236985B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87" name="Rechte verbindingslijn 186">
                    <a:extLst>
                      <a:ext uri="{FF2B5EF4-FFF2-40B4-BE49-F238E27FC236}">
                        <a16:creationId xmlns:a16="http://schemas.microsoft.com/office/drawing/2014/main" id="{B80D53E1-626E-07E6-B715-3AD621793E6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88" name="Rechte verbindingslijn 187">
                    <a:extLst>
                      <a:ext uri="{FF2B5EF4-FFF2-40B4-BE49-F238E27FC236}">
                        <a16:creationId xmlns:a16="http://schemas.microsoft.com/office/drawing/2014/main" id="{B52F5BFF-37CE-BC8C-A8A9-6E583CE7CE0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89" name="Rechte verbindingslijn 188">
                    <a:extLst>
                      <a:ext uri="{FF2B5EF4-FFF2-40B4-BE49-F238E27FC236}">
                        <a16:creationId xmlns:a16="http://schemas.microsoft.com/office/drawing/2014/main" id="{2233FC59-0488-5D01-0241-9CBC99992CE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90" name="Rechte verbindingslijn 189">
                    <a:extLst>
                      <a:ext uri="{FF2B5EF4-FFF2-40B4-BE49-F238E27FC236}">
                        <a16:creationId xmlns:a16="http://schemas.microsoft.com/office/drawing/2014/main" id="{B3EC624B-8E53-4E7A-B935-98C41F9CB1C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185" name="Pijl: rechts 184">
                  <a:extLst>
                    <a:ext uri="{FF2B5EF4-FFF2-40B4-BE49-F238E27FC236}">
                      <a16:creationId xmlns:a16="http://schemas.microsoft.com/office/drawing/2014/main" id="{756FCC47-056F-AE63-525F-2BDEF7E2DF71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174" name="Groep 173">
                <a:extLst>
                  <a:ext uri="{FF2B5EF4-FFF2-40B4-BE49-F238E27FC236}">
                    <a16:creationId xmlns:a16="http://schemas.microsoft.com/office/drawing/2014/main" id="{C50153A4-401B-250C-E105-BCCF8C345BE6}"/>
                  </a:ext>
                </a:extLst>
              </p:cNvPr>
              <p:cNvGrpSpPr/>
              <p:nvPr userDrawn="1"/>
            </p:nvGrpSpPr>
            <p:grpSpPr>
              <a:xfrm>
                <a:off x="-2916763" y="460171"/>
                <a:ext cx="268738" cy="248381"/>
                <a:chOff x="-2916763" y="460171"/>
                <a:chExt cx="268738" cy="248381"/>
              </a:xfrm>
            </p:grpSpPr>
            <p:sp>
              <p:nvSpPr>
                <p:cNvPr id="175" name="Rechthoek 174">
                  <a:extLst>
                    <a:ext uri="{FF2B5EF4-FFF2-40B4-BE49-F238E27FC236}">
                      <a16:creationId xmlns:a16="http://schemas.microsoft.com/office/drawing/2014/main" id="{59492C32-5E43-1698-DC65-AC30F76A33D0}"/>
                    </a:ext>
                  </a:extLst>
                </p:cNvPr>
                <p:cNvSpPr/>
                <p:nvPr userDrawn="1"/>
              </p:nvSpPr>
              <p:spPr>
                <a:xfrm>
                  <a:off x="-2916763" y="460171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GB" sz="105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176" name="Groep 175">
                  <a:extLst>
                    <a:ext uri="{FF2B5EF4-FFF2-40B4-BE49-F238E27FC236}">
                      <a16:creationId xmlns:a16="http://schemas.microsoft.com/office/drawing/2014/main" id="{D1DB5AEF-918A-ED25-45E6-CB541315A85D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178" name="Rechte verbindingslijn 177">
                    <a:extLst>
                      <a:ext uri="{FF2B5EF4-FFF2-40B4-BE49-F238E27FC236}">
                        <a16:creationId xmlns:a16="http://schemas.microsoft.com/office/drawing/2014/main" id="{F7C19804-80CA-753E-3E1B-ECE5C2CAEFA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79" name="Rechte verbindingslijn 178">
                    <a:extLst>
                      <a:ext uri="{FF2B5EF4-FFF2-40B4-BE49-F238E27FC236}">
                        <a16:creationId xmlns:a16="http://schemas.microsoft.com/office/drawing/2014/main" id="{3A7EADDD-B02E-61CF-345D-E9550B41631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80" name="Rechte verbindingslijn 179">
                    <a:extLst>
                      <a:ext uri="{FF2B5EF4-FFF2-40B4-BE49-F238E27FC236}">
                        <a16:creationId xmlns:a16="http://schemas.microsoft.com/office/drawing/2014/main" id="{22246C40-4D92-4ABE-7ECB-86CFFAC3079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81" name="Rechte verbindingslijn 180">
                    <a:extLst>
                      <a:ext uri="{FF2B5EF4-FFF2-40B4-BE49-F238E27FC236}">
                        <a16:creationId xmlns:a16="http://schemas.microsoft.com/office/drawing/2014/main" id="{A5A505E5-6331-B823-CEAB-9ED2736D282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82" name="Rechte verbindingslijn 181">
                    <a:extLst>
                      <a:ext uri="{FF2B5EF4-FFF2-40B4-BE49-F238E27FC236}">
                        <a16:creationId xmlns:a16="http://schemas.microsoft.com/office/drawing/2014/main" id="{5794CA98-F38C-79F1-1A07-6C5888A1FC0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177" name="Pijl: rechts 176">
                  <a:extLst>
                    <a:ext uri="{FF2B5EF4-FFF2-40B4-BE49-F238E27FC236}">
                      <a16:creationId xmlns:a16="http://schemas.microsoft.com/office/drawing/2014/main" id="{7D923671-5CF9-F227-BAB5-72050A7B4C91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  <p:sp>
          <p:nvSpPr>
            <p:cNvPr id="161" name="Rechthoek 160">
              <a:extLst>
                <a:ext uri="{FF2B5EF4-FFF2-40B4-BE49-F238E27FC236}">
                  <a16:creationId xmlns:a16="http://schemas.microsoft.com/office/drawing/2014/main" id="{A5124AAB-C6F4-C6A3-3FDC-40DD24C89E40}"/>
                </a:ext>
              </a:extLst>
            </p:cNvPr>
            <p:cNvSpPr/>
            <p:nvPr userDrawn="1"/>
          </p:nvSpPr>
          <p:spPr>
            <a:xfrm>
              <a:off x="-3786437" y="4531349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Want to know more?</a:t>
              </a:r>
              <a:br>
                <a:rPr lang="en-GB" sz="1200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Go to the instruction slide </a:t>
              </a:r>
              <a:r>
                <a:rPr lang="en-GB" sz="1200" b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INSTRUCTIONS’</a:t>
              </a: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You’ll find it at the beginning of the presentation</a:t>
              </a:r>
              <a:b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or insert it via </a:t>
              </a:r>
              <a:r>
                <a:rPr lang="en-GB" sz="1200" i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‘Home’</a:t>
              </a: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en-GB" sz="1200" i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‘New Slide’.</a:t>
              </a:r>
            </a:p>
          </p:txBody>
        </p:sp>
        <p:grpSp>
          <p:nvGrpSpPr>
            <p:cNvPr id="162" name="ICOON_info">
              <a:extLst>
                <a:ext uri="{FF2B5EF4-FFF2-40B4-BE49-F238E27FC236}">
                  <a16:creationId xmlns:a16="http://schemas.microsoft.com/office/drawing/2014/main" id="{881E3682-F2C1-B268-23CF-599B40DED736}"/>
                </a:ext>
              </a:extLst>
            </p:cNvPr>
            <p:cNvGrpSpPr/>
            <p:nvPr userDrawn="1"/>
          </p:nvGrpSpPr>
          <p:grpSpPr>
            <a:xfrm>
              <a:off x="-376736" y="4400186"/>
              <a:ext cx="283685" cy="283685"/>
              <a:chOff x="-510741" y="5913713"/>
              <a:chExt cx="267555" cy="267555"/>
            </a:xfrm>
          </p:grpSpPr>
          <p:sp>
            <p:nvSpPr>
              <p:cNvPr id="163" name="Ovaal 162">
                <a:extLst>
                  <a:ext uri="{FF2B5EF4-FFF2-40B4-BE49-F238E27FC236}">
                    <a16:creationId xmlns:a16="http://schemas.microsoft.com/office/drawing/2014/main" id="{3564AD17-BEF4-DA57-F341-6DB8168DA35D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64" name="Graphic 163" descr="Informatie">
                <a:extLst>
                  <a:ext uri="{FF2B5EF4-FFF2-40B4-BE49-F238E27FC236}">
                    <a16:creationId xmlns:a16="http://schemas.microsoft.com/office/drawing/2014/main" id="{B2419F76-7A8F-F949-89C3-F7E57A3371C6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200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</p:grpSp>
      <p:grpSp>
        <p:nvGrpSpPr>
          <p:cNvPr id="205" name="INSTRUCTION">
            <a:extLst>
              <a:ext uri="{FF2B5EF4-FFF2-40B4-BE49-F238E27FC236}">
                <a16:creationId xmlns:a16="http://schemas.microsoft.com/office/drawing/2014/main" id="{30589868-F3C1-D0CA-CC06-AFD3B7E1CA89}"/>
              </a:ext>
            </a:extLst>
          </p:cNvPr>
          <p:cNvGrpSpPr/>
          <p:nvPr userDrawn="1"/>
        </p:nvGrpSpPr>
        <p:grpSpPr>
          <a:xfrm>
            <a:off x="12377867" y="1"/>
            <a:ext cx="3693386" cy="6233352"/>
            <a:chOff x="-3786437" y="1"/>
            <a:chExt cx="3693386" cy="6233352"/>
          </a:xfrm>
        </p:grpSpPr>
        <p:grpSp>
          <p:nvGrpSpPr>
            <p:cNvPr id="206" name="Groep 205">
              <a:extLst>
                <a:ext uri="{FF2B5EF4-FFF2-40B4-BE49-F238E27FC236}">
                  <a16:creationId xmlns:a16="http://schemas.microsoft.com/office/drawing/2014/main" id="{F7E3DDD3-16D8-5E62-1D96-326B7287BADC}"/>
                </a:ext>
              </a:extLst>
            </p:cNvPr>
            <p:cNvGrpSpPr/>
            <p:nvPr userDrawn="1"/>
          </p:nvGrpSpPr>
          <p:grpSpPr>
            <a:xfrm>
              <a:off x="-3786437" y="3752148"/>
              <a:ext cx="3693386" cy="2481205"/>
              <a:chOff x="-3786437" y="3752148"/>
              <a:chExt cx="3693386" cy="2481205"/>
            </a:xfrm>
          </p:grpSpPr>
          <p:sp>
            <p:nvSpPr>
              <p:cNvPr id="298" name="Rechthoek 297">
                <a:extLst>
                  <a:ext uri="{FF2B5EF4-FFF2-40B4-BE49-F238E27FC236}">
                    <a16:creationId xmlns:a16="http://schemas.microsoft.com/office/drawing/2014/main" id="{7A104EE2-77FB-B577-EBF5-EDA6FDADF86C}"/>
                  </a:ext>
                </a:extLst>
              </p:cNvPr>
              <p:cNvSpPr/>
              <p:nvPr userDrawn="1"/>
            </p:nvSpPr>
            <p:spPr>
              <a:xfrm>
                <a:off x="-3786165" y="3752148"/>
                <a:ext cx="3593091" cy="1752600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ECECEC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1400" b="1" cap="all" baseline="0" noProof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EDIT CHART DATA</a:t>
                </a:r>
              </a:p>
            </p:txBody>
          </p:sp>
          <p:sp>
            <p:nvSpPr>
              <p:cNvPr id="299" name="Ovaal 298">
                <a:extLst>
                  <a:ext uri="{FF2B5EF4-FFF2-40B4-BE49-F238E27FC236}">
                    <a16:creationId xmlns:a16="http://schemas.microsoft.com/office/drawing/2014/main" id="{DA5A3397-836A-B192-0135-D54AA5C0418D}"/>
                  </a:ext>
                </a:extLst>
              </p:cNvPr>
              <p:cNvSpPr/>
              <p:nvPr userDrawn="1"/>
            </p:nvSpPr>
            <p:spPr>
              <a:xfrm>
                <a:off x="-3603587" y="4216746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1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</a:p>
            </p:txBody>
          </p:sp>
          <p:sp>
            <p:nvSpPr>
              <p:cNvPr id="300" name="Rechthoek 299">
                <a:extLst>
                  <a:ext uri="{FF2B5EF4-FFF2-40B4-BE49-F238E27FC236}">
                    <a16:creationId xmlns:a16="http://schemas.microsoft.com/office/drawing/2014/main" id="{2609C257-F42D-5E1A-BE0C-F8F1435854DD}"/>
                  </a:ext>
                </a:extLst>
              </p:cNvPr>
              <p:cNvSpPr/>
              <p:nvPr userDrawn="1"/>
            </p:nvSpPr>
            <p:spPr>
              <a:xfrm>
                <a:off x="-3319415" y="4216747"/>
                <a:ext cx="2944682" cy="327689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Click with the right mouse button on the chart</a:t>
                </a:r>
                <a:b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and choose </a:t>
                </a:r>
                <a:r>
                  <a:rPr kumimoji="0" lang="en-GB" sz="12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‘Edit data’</a:t>
                </a: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grpSp>
            <p:nvGrpSpPr>
              <p:cNvPr id="301" name="Groep 300">
                <a:extLst>
                  <a:ext uri="{FF2B5EF4-FFF2-40B4-BE49-F238E27FC236}">
                    <a16:creationId xmlns:a16="http://schemas.microsoft.com/office/drawing/2014/main" id="{5661FC09-4F5E-7A8F-AEBD-4EF5D8FD12D3}"/>
                  </a:ext>
                </a:extLst>
              </p:cNvPr>
              <p:cNvGrpSpPr/>
              <p:nvPr userDrawn="1"/>
            </p:nvGrpSpPr>
            <p:grpSpPr>
              <a:xfrm>
                <a:off x="-3314821" y="4656539"/>
                <a:ext cx="1495189" cy="563933"/>
                <a:chOff x="-3314821" y="3310415"/>
                <a:chExt cx="1495189" cy="563933"/>
              </a:xfrm>
            </p:grpSpPr>
            <p:sp>
              <p:nvSpPr>
                <p:cNvPr id="306" name="Rechthoek 305">
                  <a:extLst>
                    <a:ext uri="{FF2B5EF4-FFF2-40B4-BE49-F238E27FC236}">
                      <a16:creationId xmlns:a16="http://schemas.microsoft.com/office/drawing/2014/main" id="{8D7BCAE0-7871-16B8-A5D2-A368C75B00F6}"/>
                    </a:ext>
                  </a:extLst>
                </p:cNvPr>
                <p:cNvSpPr/>
                <p:nvPr userDrawn="1"/>
              </p:nvSpPr>
              <p:spPr>
                <a:xfrm>
                  <a:off x="-3314821" y="3310415"/>
                  <a:ext cx="1403797" cy="504851"/>
                </a:xfrm>
                <a:prstGeom prst="rect">
                  <a:avLst/>
                </a:prstGeom>
                <a:solidFill>
                  <a:srgbClr val="FFFFFF"/>
                </a:solidFill>
                <a:ln w="12700">
                  <a:solidFill>
                    <a:srgbClr val="D1D1D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en-GB" sz="8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307" name="Rechthoek 306">
                  <a:extLst>
                    <a:ext uri="{FF2B5EF4-FFF2-40B4-BE49-F238E27FC236}">
                      <a16:creationId xmlns:a16="http://schemas.microsoft.com/office/drawing/2014/main" id="{4D851665-B680-23B6-AAAA-B50F38D28E13}"/>
                    </a:ext>
                  </a:extLst>
                </p:cNvPr>
                <p:cNvSpPr/>
                <p:nvPr userDrawn="1"/>
              </p:nvSpPr>
              <p:spPr>
                <a:xfrm>
                  <a:off x="-3304719" y="3564140"/>
                  <a:ext cx="1387813" cy="246608"/>
                </a:xfrm>
                <a:prstGeom prst="rect">
                  <a:avLst/>
                </a:prstGeom>
                <a:solidFill>
                  <a:srgbClr val="FCE4D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308" name="Tekstvak 307">
                  <a:extLst>
                    <a:ext uri="{FF2B5EF4-FFF2-40B4-BE49-F238E27FC236}">
                      <a16:creationId xmlns:a16="http://schemas.microsoft.com/office/drawing/2014/main" id="{69548BDB-B981-51F8-C851-57B9123C0CB8}"/>
                    </a:ext>
                  </a:extLst>
                </p:cNvPr>
                <p:cNvSpPr txBox="1"/>
                <p:nvPr userDrawn="1"/>
              </p:nvSpPr>
              <p:spPr>
                <a:xfrm>
                  <a:off x="-3122115" y="3369117"/>
                  <a:ext cx="1258624" cy="13749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 marL="0" algn="l" defTabSz="1217512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en-GB" sz="900" b="0" kern="1200" noProof="0">
                      <a:solidFill>
                        <a:srgbClr val="211F26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Change chart type</a:t>
                  </a:r>
                </a:p>
              </p:txBody>
            </p:sp>
            <p:sp>
              <p:nvSpPr>
                <p:cNvPr id="309" name="Tekstvak 308">
                  <a:extLst>
                    <a:ext uri="{FF2B5EF4-FFF2-40B4-BE49-F238E27FC236}">
                      <a16:creationId xmlns:a16="http://schemas.microsoft.com/office/drawing/2014/main" id="{C86A5B98-970F-0B2E-F237-65D6C550CC7F}"/>
                    </a:ext>
                  </a:extLst>
                </p:cNvPr>
                <p:cNvSpPr txBox="1"/>
                <p:nvPr userDrawn="1"/>
              </p:nvSpPr>
              <p:spPr>
                <a:xfrm>
                  <a:off x="-3115840" y="3624236"/>
                  <a:ext cx="1296208" cy="12641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 marL="0" algn="l" defTabSz="1217512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en-GB" sz="900" b="0" kern="1200" noProof="0">
                      <a:solidFill>
                        <a:srgbClr val="211F26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Edit data</a:t>
                  </a:r>
                </a:p>
              </p:txBody>
            </p:sp>
            <p:sp>
              <p:nvSpPr>
                <p:cNvPr id="310" name="Vrije vorm: vorm 309">
                  <a:extLst>
                    <a:ext uri="{FF2B5EF4-FFF2-40B4-BE49-F238E27FC236}">
                      <a16:creationId xmlns:a16="http://schemas.microsoft.com/office/drawing/2014/main" id="{B1011E9C-F557-CF85-23B9-83F771E629DF}"/>
                    </a:ext>
                  </a:extLst>
                </p:cNvPr>
                <p:cNvSpPr/>
                <p:nvPr userDrawn="1"/>
              </p:nvSpPr>
              <p:spPr>
                <a:xfrm>
                  <a:off x="-1959834" y="3694348"/>
                  <a:ext cx="97562" cy="180000"/>
                </a:xfrm>
                <a:custGeom>
                  <a:avLst/>
                  <a:gdLst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41194 w 880280"/>
                    <a:gd name="connsiteY2" fmla="*/ 968991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27546 w 880280"/>
                    <a:gd name="connsiteY2" fmla="*/ 975815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00250 w 880280"/>
                    <a:gd name="connsiteY2" fmla="*/ 1003111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11791 w 880280"/>
                    <a:gd name="connsiteY5" fmla="*/ 900753 h 1624084"/>
                    <a:gd name="connsiteX6" fmla="*/ 880280 w 880280"/>
                    <a:gd name="connsiteY6" fmla="*/ 893929 h 1624084"/>
                    <a:gd name="connsiteX7" fmla="*/ 0 w 880280"/>
                    <a:gd name="connsiteY7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498144 w 880280"/>
                    <a:gd name="connsiteY5" fmla="*/ 900753 h 1624084"/>
                    <a:gd name="connsiteX6" fmla="*/ 880280 w 880280"/>
                    <a:gd name="connsiteY6" fmla="*/ 893929 h 1624084"/>
                    <a:gd name="connsiteX7" fmla="*/ 0 w 880280"/>
                    <a:gd name="connsiteY7" fmla="*/ 0 h 1624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80280" h="1624084">
                      <a:moveTo>
                        <a:pt x="0" y="0"/>
                      </a:moveTo>
                      <a:lnTo>
                        <a:pt x="0" y="1262418"/>
                      </a:lnTo>
                      <a:lnTo>
                        <a:pt x="313898" y="996287"/>
                      </a:lnTo>
                      <a:lnTo>
                        <a:pt x="620973" y="1624084"/>
                      </a:lnTo>
                      <a:lnTo>
                        <a:pt x="839337" y="1480782"/>
                      </a:lnTo>
                      <a:lnTo>
                        <a:pt x="498144" y="900753"/>
                      </a:lnTo>
                      <a:lnTo>
                        <a:pt x="880280" y="89392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en-GB" sz="1600" cap="all" baseline="0" noProof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311" name="Groep 310">
                  <a:extLst>
                    <a:ext uri="{FF2B5EF4-FFF2-40B4-BE49-F238E27FC236}">
                      <a16:creationId xmlns:a16="http://schemas.microsoft.com/office/drawing/2014/main" id="{AEF4D11F-0CB1-725D-DC85-C8D72DA5CA99}"/>
                    </a:ext>
                  </a:extLst>
                </p:cNvPr>
                <p:cNvGrpSpPr/>
                <p:nvPr userDrawn="1"/>
              </p:nvGrpSpPr>
              <p:grpSpPr>
                <a:xfrm>
                  <a:off x="-3261976" y="3361742"/>
                  <a:ext cx="139861" cy="152244"/>
                  <a:chOff x="12574450" y="6053892"/>
                  <a:chExt cx="169232" cy="184215"/>
                </a:xfrm>
              </p:grpSpPr>
              <p:sp>
                <p:nvSpPr>
                  <p:cNvPr id="331" name="Rechthoek 330">
                    <a:extLst>
                      <a:ext uri="{FF2B5EF4-FFF2-40B4-BE49-F238E27FC236}">
                        <a16:creationId xmlns:a16="http://schemas.microsoft.com/office/drawing/2014/main" id="{2529B0A8-03A2-1C75-5886-F90CE32A6DB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574450" y="6111529"/>
                    <a:ext cx="46293" cy="126577"/>
                  </a:xfrm>
                  <a:prstGeom prst="rect">
                    <a:avLst/>
                  </a:prstGeom>
                  <a:solidFill>
                    <a:srgbClr val="4D82B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2000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332" name="Rechthoek 331">
                    <a:extLst>
                      <a:ext uri="{FF2B5EF4-FFF2-40B4-BE49-F238E27FC236}">
                        <a16:creationId xmlns:a16="http://schemas.microsoft.com/office/drawing/2014/main" id="{325D17CC-0B20-892B-831D-014468853A9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635427" y="6053892"/>
                    <a:ext cx="46293" cy="184215"/>
                  </a:xfrm>
                  <a:prstGeom prst="rect">
                    <a:avLst/>
                  </a:prstGeom>
                  <a:solidFill>
                    <a:srgbClr val="EDC87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2000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333" name="Rechthoek 332">
                    <a:extLst>
                      <a:ext uri="{FF2B5EF4-FFF2-40B4-BE49-F238E27FC236}">
                        <a16:creationId xmlns:a16="http://schemas.microsoft.com/office/drawing/2014/main" id="{8E38ABDC-1BA6-8369-4407-67D8D1CE8F1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697389" y="6094907"/>
                    <a:ext cx="46293" cy="143200"/>
                  </a:xfrm>
                  <a:prstGeom prst="rect">
                    <a:avLst/>
                  </a:prstGeom>
                  <a:solidFill>
                    <a:srgbClr val="80808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2000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312" name="Groep 311">
                  <a:extLst>
                    <a:ext uri="{FF2B5EF4-FFF2-40B4-BE49-F238E27FC236}">
                      <a16:creationId xmlns:a16="http://schemas.microsoft.com/office/drawing/2014/main" id="{09725323-93C5-073B-A8D1-380D2744A36C}"/>
                    </a:ext>
                  </a:extLst>
                </p:cNvPr>
                <p:cNvGrpSpPr/>
                <p:nvPr userDrawn="1"/>
              </p:nvGrpSpPr>
              <p:grpSpPr>
                <a:xfrm>
                  <a:off x="-3261070" y="3635199"/>
                  <a:ext cx="168905" cy="104490"/>
                  <a:chOff x="-3261070" y="3620931"/>
                  <a:chExt cx="193920" cy="119965"/>
                </a:xfrm>
              </p:grpSpPr>
              <p:sp>
                <p:nvSpPr>
                  <p:cNvPr id="313" name="Rechthoek 312">
                    <a:extLst>
                      <a:ext uri="{FF2B5EF4-FFF2-40B4-BE49-F238E27FC236}">
                        <a16:creationId xmlns:a16="http://schemas.microsoft.com/office/drawing/2014/main" id="{B4DDF370-F08B-FC42-D283-A85FC91AA65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3261070" y="3643881"/>
                    <a:ext cx="142985" cy="95206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2400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grpSp>
                <p:nvGrpSpPr>
                  <p:cNvPr id="314" name="Groep 313">
                    <a:extLst>
                      <a:ext uri="{FF2B5EF4-FFF2-40B4-BE49-F238E27FC236}">
                        <a16:creationId xmlns:a16="http://schemas.microsoft.com/office/drawing/2014/main" id="{750B5553-5BBB-4CC1-45B4-93CF2270486B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261070" y="3622063"/>
                    <a:ext cx="141113" cy="117345"/>
                    <a:chOff x="1094874" y="-878306"/>
                    <a:chExt cx="867364" cy="613611"/>
                  </a:xfrm>
                </p:grpSpPr>
                <p:cxnSp>
                  <p:nvCxnSpPr>
                    <p:cNvPr id="324" name="Rechte verbindingslijn 323">
                      <a:extLst>
                        <a:ext uri="{FF2B5EF4-FFF2-40B4-BE49-F238E27FC236}">
                          <a16:creationId xmlns:a16="http://schemas.microsoft.com/office/drawing/2014/main" id="{4BB6E056-CA8B-66D0-5B9D-631516414AE9}"/>
                        </a:ext>
                      </a:extLst>
                    </p:cNvPr>
                    <p:cNvCxnSpPr>
                      <a:cxnSpLocks/>
                    </p:cNvCxnSpPr>
                    <p:nvPr userDrawn="1"/>
                  </p:nvCxnSpPr>
                  <p:spPr>
                    <a:xfrm>
                      <a:off x="1094874" y="-878305"/>
                      <a:ext cx="0" cy="613610"/>
                    </a:xfrm>
                    <a:prstGeom prst="line">
                      <a:avLst/>
                    </a:prstGeom>
                    <a:ln>
                      <a:solidFill>
                        <a:srgbClr val="81818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5" name="Rechte verbindingslijn 324">
                      <a:extLst>
                        <a:ext uri="{FF2B5EF4-FFF2-40B4-BE49-F238E27FC236}">
                          <a16:creationId xmlns:a16="http://schemas.microsoft.com/office/drawing/2014/main" id="{12FAB059-E6AC-0721-ECBA-6B21144FA8ED}"/>
                        </a:ext>
                      </a:extLst>
                    </p:cNvPr>
                    <p:cNvCxnSpPr>
                      <a:cxnSpLocks/>
                    </p:cNvCxnSpPr>
                    <p:nvPr userDrawn="1"/>
                  </p:nvCxnSpPr>
                  <p:spPr>
                    <a:xfrm>
                      <a:off x="1962238" y="-878306"/>
                      <a:ext cx="0" cy="613611"/>
                    </a:xfrm>
                    <a:prstGeom prst="line">
                      <a:avLst/>
                    </a:prstGeom>
                    <a:ln>
                      <a:solidFill>
                        <a:srgbClr val="81818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326" name="Groep 325">
                      <a:extLst>
                        <a:ext uri="{FF2B5EF4-FFF2-40B4-BE49-F238E27FC236}">
                          <a16:creationId xmlns:a16="http://schemas.microsoft.com/office/drawing/2014/main" id="{47CFDCC7-89CE-EF5E-D68E-CEA1A317C902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1270535" y="-878306"/>
                      <a:ext cx="526983" cy="613611"/>
                      <a:chOff x="1270535" y="-745959"/>
                      <a:chExt cx="526983" cy="481264"/>
                    </a:xfrm>
                  </p:grpSpPr>
                  <p:cxnSp>
                    <p:nvCxnSpPr>
                      <p:cNvPr id="327" name="Rechte verbindingslijn 326">
                        <a:extLst>
                          <a:ext uri="{FF2B5EF4-FFF2-40B4-BE49-F238E27FC236}">
                            <a16:creationId xmlns:a16="http://schemas.microsoft.com/office/drawing/2014/main" id="{D97DAD95-7A5D-3444-4677-E92DD88B773C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1446196" y="-745959"/>
                        <a:ext cx="0" cy="481264"/>
                      </a:xfrm>
                      <a:prstGeom prst="line">
                        <a:avLst/>
                      </a:prstGeom>
                      <a:ln w="3175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28" name="Rechte verbindingslijn 327">
                        <a:extLst>
                          <a:ext uri="{FF2B5EF4-FFF2-40B4-BE49-F238E27FC236}">
                            <a16:creationId xmlns:a16="http://schemas.microsoft.com/office/drawing/2014/main" id="{17742EF5-2027-AD53-ED3D-674846956A26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1270535" y="-745959"/>
                        <a:ext cx="0" cy="481264"/>
                      </a:xfrm>
                      <a:prstGeom prst="line">
                        <a:avLst/>
                      </a:prstGeom>
                      <a:ln w="3175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29" name="Rechte verbindingslijn 328">
                        <a:extLst>
                          <a:ext uri="{FF2B5EF4-FFF2-40B4-BE49-F238E27FC236}">
                            <a16:creationId xmlns:a16="http://schemas.microsoft.com/office/drawing/2014/main" id="{378D7EC3-D317-6B39-64F4-28984247703C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1621857" y="-745959"/>
                        <a:ext cx="0" cy="481264"/>
                      </a:xfrm>
                      <a:prstGeom prst="line">
                        <a:avLst/>
                      </a:prstGeom>
                      <a:ln w="3175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30" name="Rechte verbindingslijn 329">
                        <a:extLst>
                          <a:ext uri="{FF2B5EF4-FFF2-40B4-BE49-F238E27FC236}">
                            <a16:creationId xmlns:a16="http://schemas.microsoft.com/office/drawing/2014/main" id="{F394CD0B-218F-6614-BB45-CD0D6D7F523A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1797518" y="-745959"/>
                        <a:ext cx="0" cy="481264"/>
                      </a:xfrm>
                      <a:prstGeom prst="line">
                        <a:avLst/>
                      </a:prstGeom>
                      <a:ln w="3175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cxnSp>
                <p:nvCxnSpPr>
                  <p:cNvPr id="315" name="Rechte verbindingslijn 314">
                    <a:extLst>
                      <a:ext uri="{FF2B5EF4-FFF2-40B4-BE49-F238E27FC236}">
                        <a16:creationId xmlns:a16="http://schemas.microsoft.com/office/drawing/2014/main" id="{EAE917B2-5C4F-B079-9910-E9A23D2F3B15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flipH="1">
                    <a:off x="-3260471" y="3739408"/>
                    <a:ext cx="143329" cy="0"/>
                  </a:xfrm>
                  <a:prstGeom prst="line">
                    <a:avLst/>
                  </a:prstGeom>
                  <a:ln w="6350">
                    <a:solidFill>
                      <a:srgbClr val="81818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6" name="Rechte verbindingslijn 315">
                    <a:extLst>
                      <a:ext uri="{FF2B5EF4-FFF2-40B4-BE49-F238E27FC236}">
                        <a16:creationId xmlns:a16="http://schemas.microsoft.com/office/drawing/2014/main" id="{9C70C430-02B4-C7BB-8B5D-95F99D690A3F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flipH="1">
                    <a:off x="-3261070" y="3713352"/>
                    <a:ext cx="142893" cy="0"/>
                  </a:xfrm>
                  <a:prstGeom prst="line">
                    <a:avLst/>
                  </a:prstGeom>
                  <a:ln w="3175">
                    <a:solidFill>
                      <a:srgbClr val="81818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7" name="Rechte verbindingslijn 316">
                    <a:extLst>
                      <a:ext uri="{FF2B5EF4-FFF2-40B4-BE49-F238E27FC236}">
                        <a16:creationId xmlns:a16="http://schemas.microsoft.com/office/drawing/2014/main" id="{53AADB80-8120-C38F-AA6F-DCAE6165C154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flipH="1">
                    <a:off x="-3261070" y="3689677"/>
                    <a:ext cx="142893" cy="0"/>
                  </a:xfrm>
                  <a:prstGeom prst="line">
                    <a:avLst/>
                  </a:prstGeom>
                  <a:ln w="3175">
                    <a:solidFill>
                      <a:srgbClr val="81818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8" name="Rechte verbindingslijn 317">
                    <a:extLst>
                      <a:ext uri="{FF2B5EF4-FFF2-40B4-BE49-F238E27FC236}">
                        <a16:creationId xmlns:a16="http://schemas.microsoft.com/office/drawing/2014/main" id="{02019160-08FB-F728-A5F4-096C6363F0C9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flipH="1">
                    <a:off x="-3261070" y="3663621"/>
                    <a:ext cx="142893" cy="0"/>
                  </a:xfrm>
                  <a:prstGeom prst="line">
                    <a:avLst/>
                  </a:prstGeom>
                  <a:ln w="3175">
                    <a:solidFill>
                      <a:srgbClr val="81818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19" name="Rechthoek 318">
                    <a:extLst>
                      <a:ext uri="{FF2B5EF4-FFF2-40B4-BE49-F238E27FC236}">
                        <a16:creationId xmlns:a16="http://schemas.microsoft.com/office/drawing/2014/main" id="{A7750EE8-BB2A-6AD3-3949-9BF223DBAF2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3261070" y="3620931"/>
                    <a:ext cx="142893" cy="24910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2400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grpSp>
                <p:nvGrpSpPr>
                  <p:cNvPr id="320" name="Groep 319">
                    <a:extLst>
                      <a:ext uri="{FF2B5EF4-FFF2-40B4-BE49-F238E27FC236}">
                        <a16:creationId xmlns:a16="http://schemas.microsoft.com/office/drawing/2014/main" id="{9E58095B-8D95-9847-BCC4-652D65BCBDA7}"/>
                      </a:ext>
                    </a:extLst>
                  </p:cNvPr>
                  <p:cNvGrpSpPr/>
                  <p:nvPr userDrawn="1"/>
                </p:nvGrpSpPr>
                <p:grpSpPr>
                  <a:xfrm rot="2700000">
                    <a:off x="-3158000" y="3650045"/>
                    <a:ext cx="34350" cy="147351"/>
                    <a:chOff x="3148392" y="-836646"/>
                    <a:chExt cx="132124" cy="596095"/>
                  </a:xfrm>
                  <a:solidFill>
                    <a:srgbClr val="3399FF"/>
                  </a:solidFill>
                </p:grpSpPr>
                <p:sp>
                  <p:nvSpPr>
                    <p:cNvPr id="321" name="Rechthoek 320">
                      <a:extLst>
                        <a:ext uri="{FF2B5EF4-FFF2-40B4-BE49-F238E27FC236}">
                          <a16:creationId xmlns:a16="http://schemas.microsoft.com/office/drawing/2014/main" id="{C0080C09-B99B-5801-0150-7FBDA8F0D4E3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3148632" y="-725510"/>
                      <a:ext cx="131884" cy="281356"/>
                    </a:xfrm>
                    <a:prstGeom prst="rect">
                      <a:avLst/>
                    </a:prstGeom>
                    <a:solidFill>
                      <a:srgbClr val="4D82B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240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322" name="Rechthoek: afgeronde bovenhoeken 321">
                      <a:extLst>
                        <a:ext uri="{FF2B5EF4-FFF2-40B4-BE49-F238E27FC236}">
                          <a16:creationId xmlns:a16="http://schemas.microsoft.com/office/drawing/2014/main" id="{D3BF96B6-4411-54BE-19C3-FCF18A621D8C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3148556" y="-836646"/>
                      <a:ext cx="131882" cy="87614"/>
                    </a:xfrm>
                    <a:prstGeom prst="round2SameRect">
                      <a:avLst>
                        <a:gd name="adj1" fmla="val 50000"/>
                        <a:gd name="adj2" fmla="val 0"/>
                      </a:avLst>
                    </a:prstGeom>
                    <a:solidFill>
                      <a:srgbClr val="4D82B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240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323" name="Gelijkbenige driehoek 322">
                      <a:extLst>
                        <a:ext uri="{FF2B5EF4-FFF2-40B4-BE49-F238E27FC236}">
                          <a16:creationId xmlns:a16="http://schemas.microsoft.com/office/drawing/2014/main" id="{7C764F45-D8BA-A7BA-1580-81940BACBC8B}"/>
                        </a:ext>
                      </a:extLst>
                    </p:cNvPr>
                    <p:cNvSpPr/>
                    <p:nvPr userDrawn="1"/>
                  </p:nvSpPr>
                  <p:spPr>
                    <a:xfrm rot="10800000">
                      <a:off x="3148392" y="-420304"/>
                      <a:ext cx="131887" cy="179753"/>
                    </a:xfrm>
                    <a:prstGeom prst="triangle">
                      <a:avLst/>
                    </a:prstGeom>
                    <a:solidFill>
                      <a:srgbClr val="4D82B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240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</p:grpSp>
          </p:grpSp>
          <p:sp>
            <p:nvSpPr>
              <p:cNvPr id="302" name="Rechthoek 301">
                <a:extLst>
                  <a:ext uri="{FF2B5EF4-FFF2-40B4-BE49-F238E27FC236}">
                    <a16:creationId xmlns:a16="http://schemas.microsoft.com/office/drawing/2014/main" id="{F6279838-E11F-E0B2-614E-8A771499714E}"/>
                  </a:ext>
                </a:extLst>
              </p:cNvPr>
              <p:cNvSpPr/>
              <p:nvPr userDrawn="1"/>
            </p:nvSpPr>
            <p:spPr>
              <a:xfrm>
                <a:off x="-3786437" y="5405353"/>
                <a:ext cx="3593637" cy="828000"/>
              </a:xfrm>
              <a:prstGeom prst="rect">
                <a:avLst/>
              </a:prstGeom>
              <a:solidFill>
                <a:srgbClr val="ECECEC"/>
              </a:solidFill>
              <a:ln w="6350">
                <a:solidFill>
                  <a:srgbClr val="ECECE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1200" b="1" cap="all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Want to know more?</a:t>
                </a:r>
                <a:br>
                  <a:rPr lang="en-GB" sz="1200" cap="all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lang="en-GB" sz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Go to the instruction slide </a:t>
                </a:r>
                <a:r>
                  <a:rPr lang="en-GB" sz="1200" b="1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‘VIDEO INSTRUCTIONS’</a:t>
                </a:r>
                <a:r>
                  <a:rPr lang="en-GB" sz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  <a:br>
                  <a:rPr lang="en-GB" sz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lang="en-GB" sz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You’ll find it at the beginning of the presentation</a:t>
                </a:r>
                <a:br>
                  <a:rPr lang="en-GB" sz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lang="en-GB" sz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or insert it via </a:t>
                </a:r>
                <a:r>
                  <a:rPr lang="en-GB" sz="1200" i="1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‘Home’</a:t>
                </a:r>
                <a:r>
                  <a:rPr lang="en-GB" sz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&gt; </a:t>
                </a:r>
                <a:r>
                  <a:rPr lang="en-GB" sz="1200" i="1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‘New Slide’.</a:t>
                </a:r>
              </a:p>
            </p:txBody>
          </p:sp>
          <p:grpSp>
            <p:nvGrpSpPr>
              <p:cNvPr id="303" name="ICOON_info">
                <a:extLst>
                  <a:ext uri="{FF2B5EF4-FFF2-40B4-BE49-F238E27FC236}">
                    <a16:creationId xmlns:a16="http://schemas.microsoft.com/office/drawing/2014/main" id="{9A89B62C-EDF9-7FE0-51FD-3F491D11ECD5}"/>
                  </a:ext>
                </a:extLst>
              </p:cNvPr>
              <p:cNvGrpSpPr/>
              <p:nvPr userDrawn="1"/>
            </p:nvGrpSpPr>
            <p:grpSpPr>
              <a:xfrm>
                <a:off x="-376736" y="5269335"/>
                <a:ext cx="283685" cy="283685"/>
                <a:chOff x="-510741" y="5913713"/>
                <a:chExt cx="267555" cy="267555"/>
              </a:xfrm>
            </p:grpSpPr>
            <p:sp>
              <p:nvSpPr>
                <p:cNvPr id="304" name="Ovaal 303">
                  <a:extLst>
                    <a:ext uri="{FF2B5EF4-FFF2-40B4-BE49-F238E27FC236}">
                      <a16:creationId xmlns:a16="http://schemas.microsoft.com/office/drawing/2014/main" id="{25C5A995-DE30-5468-AC57-8F1CA1C29F69}"/>
                    </a:ext>
                  </a:extLst>
                </p:cNvPr>
                <p:cNvSpPr/>
                <p:nvPr userDrawn="1"/>
              </p:nvSpPr>
              <p:spPr>
                <a:xfrm>
                  <a:off x="-491853" y="5932072"/>
                  <a:ext cx="230835" cy="230835"/>
                </a:xfrm>
                <a:prstGeom prst="ellipse">
                  <a:avLst/>
                </a:prstGeom>
                <a:solidFill>
                  <a:srgbClr val="211F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en-GB" sz="1600" cap="all" baseline="0" noProof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305" name="Graphic 163" descr="Informatie">
                  <a:extLst>
                    <a:ext uri="{FF2B5EF4-FFF2-40B4-BE49-F238E27FC236}">
                      <a16:creationId xmlns:a16="http://schemas.microsoft.com/office/drawing/2014/main" id="{2C7C48B8-32BA-922D-AFB5-A5C4198D8DC6}"/>
                    </a:ext>
                  </a:extLst>
                </p:cNvPr>
                <p:cNvSpPr/>
                <p:nvPr/>
              </p:nvSpPr>
              <p:spPr>
                <a:xfrm>
                  <a:off x="-510741" y="5913713"/>
                  <a:ext cx="267555" cy="267555"/>
                </a:xfrm>
                <a:custGeom>
                  <a:avLst/>
                  <a:gdLst>
                    <a:gd name="connsiteX0" fmla="*/ 145860 w 291719"/>
                    <a:gd name="connsiteY0" fmla="*/ 0 h 291719"/>
                    <a:gd name="connsiteX1" fmla="*/ 0 w 291719"/>
                    <a:gd name="connsiteY1" fmla="*/ 145860 h 291719"/>
                    <a:gd name="connsiteX2" fmla="*/ 145860 w 291719"/>
                    <a:gd name="connsiteY2" fmla="*/ 291720 h 291719"/>
                    <a:gd name="connsiteX3" fmla="*/ 291720 w 291719"/>
                    <a:gd name="connsiteY3" fmla="*/ 145860 h 291719"/>
                    <a:gd name="connsiteX4" fmla="*/ 145860 w 291719"/>
                    <a:gd name="connsiteY4" fmla="*/ 0 h 291719"/>
                    <a:gd name="connsiteX5" fmla="*/ 138183 w 291719"/>
                    <a:gd name="connsiteY5" fmla="*/ 38384 h 291719"/>
                    <a:gd name="connsiteX6" fmla="*/ 157375 w 291719"/>
                    <a:gd name="connsiteY6" fmla="*/ 57576 h 291719"/>
                    <a:gd name="connsiteX7" fmla="*/ 138183 w 291719"/>
                    <a:gd name="connsiteY7" fmla="*/ 76768 h 291719"/>
                    <a:gd name="connsiteX8" fmla="*/ 118991 w 291719"/>
                    <a:gd name="connsiteY8" fmla="*/ 57576 h 291719"/>
                    <a:gd name="connsiteX9" fmla="*/ 138183 w 291719"/>
                    <a:gd name="connsiteY9" fmla="*/ 38384 h 291719"/>
                    <a:gd name="connsiteX10" fmla="*/ 184244 w 291719"/>
                    <a:gd name="connsiteY10" fmla="*/ 253336 h 291719"/>
                    <a:gd name="connsiteX11" fmla="*/ 107476 w 291719"/>
                    <a:gd name="connsiteY11" fmla="*/ 253336 h 291719"/>
                    <a:gd name="connsiteX12" fmla="*/ 107476 w 291719"/>
                    <a:gd name="connsiteY12" fmla="*/ 230305 h 291719"/>
                    <a:gd name="connsiteX13" fmla="*/ 134345 w 291719"/>
                    <a:gd name="connsiteY13" fmla="*/ 230305 h 291719"/>
                    <a:gd name="connsiteX14" fmla="*/ 134345 w 291719"/>
                    <a:gd name="connsiteY14" fmla="*/ 115153 h 291719"/>
                    <a:gd name="connsiteX15" fmla="*/ 111314 w 291719"/>
                    <a:gd name="connsiteY15" fmla="*/ 115153 h 291719"/>
                    <a:gd name="connsiteX16" fmla="*/ 111314 w 291719"/>
                    <a:gd name="connsiteY16" fmla="*/ 92122 h 291719"/>
                    <a:gd name="connsiteX17" fmla="*/ 157375 w 291719"/>
                    <a:gd name="connsiteY17" fmla="*/ 92122 h 291719"/>
                    <a:gd name="connsiteX18" fmla="*/ 157375 w 291719"/>
                    <a:gd name="connsiteY18" fmla="*/ 115153 h 291719"/>
                    <a:gd name="connsiteX19" fmla="*/ 157375 w 291719"/>
                    <a:gd name="connsiteY19" fmla="*/ 230305 h 291719"/>
                    <a:gd name="connsiteX20" fmla="*/ 184244 w 291719"/>
                    <a:gd name="connsiteY20" fmla="*/ 230305 h 291719"/>
                    <a:gd name="connsiteX21" fmla="*/ 184244 w 291719"/>
                    <a:gd name="connsiteY21" fmla="*/ 253336 h 291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91719" h="291719">
                      <a:moveTo>
                        <a:pt x="145860" y="0"/>
                      </a:moveTo>
                      <a:cubicBezTo>
                        <a:pt x="65253" y="0"/>
                        <a:pt x="0" y="65253"/>
                        <a:pt x="0" y="145860"/>
                      </a:cubicBezTo>
                      <a:cubicBezTo>
                        <a:pt x="0" y="226467"/>
                        <a:pt x="65253" y="291720"/>
                        <a:pt x="145860" y="291720"/>
                      </a:cubicBezTo>
                      <a:cubicBezTo>
                        <a:pt x="226467" y="291720"/>
                        <a:pt x="291720" y="226467"/>
                        <a:pt x="291720" y="145860"/>
                      </a:cubicBezTo>
                      <a:cubicBezTo>
                        <a:pt x="291720" y="65253"/>
                        <a:pt x="226467" y="0"/>
                        <a:pt x="145860" y="0"/>
                      </a:cubicBezTo>
                      <a:close/>
                      <a:moveTo>
                        <a:pt x="138183" y="38384"/>
                      </a:moveTo>
                      <a:cubicBezTo>
                        <a:pt x="148931" y="38384"/>
                        <a:pt x="157375" y="46829"/>
                        <a:pt x="157375" y="57576"/>
                      </a:cubicBezTo>
                      <a:cubicBezTo>
                        <a:pt x="157375" y="68324"/>
                        <a:pt x="148931" y="76768"/>
                        <a:pt x="138183" y="76768"/>
                      </a:cubicBezTo>
                      <a:cubicBezTo>
                        <a:pt x="127435" y="76768"/>
                        <a:pt x="118991" y="68324"/>
                        <a:pt x="118991" y="57576"/>
                      </a:cubicBezTo>
                      <a:cubicBezTo>
                        <a:pt x="118991" y="46829"/>
                        <a:pt x="127435" y="38384"/>
                        <a:pt x="138183" y="38384"/>
                      </a:cubicBezTo>
                      <a:close/>
                      <a:moveTo>
                        <a:pt x="184244" y="253336"/>
                      </a:moveTo>
                      <a:lnTo>
                        <a:pt x="107476" y="253336"/>
                      </a:lnTo>
                      <a:lnTo>
                        <a:pt x="107476" y="230305"/>
                      </a:lnTo>
                      <a:lnTo>
                        <a:pt x="134345" y="230305"/>
                      </a:lnTo>
                      <a:lnTo>
                        <a:pt x="134345" y="115153"/>
                      </a:lnTo>
                      <a:lnTo>
                        <a:pt x="111314" y="115153"/>
                      </a:lnTo>
                      <a:lnTo>
                        <a:pt x="111314" y="92122"/>
                      </a:lnTo>
                      <a:lnTo>
                        <a:pt x="157375" y="92122"/>
                      </a:lnTo>
                      <a:lnTo>
                        <a:pt x="157375" y="115153"/>
                      </a:lnTo>
                      <a:lnTo>
                        <a:pt x="157375" y="230305"/>
                      </a:lnTo>
                      <a:lnTo>
                        <a:pt x="184244" y="230305"/>
                      </a:lnTo>
                      <a:lnTo>
                        <a:pt x="184244" y="253336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 w="3770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en-GB" sz="20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07" name="INSTRUCTIE">
              <a:extLst>
                <a:ext uri="{FF2B5EF4-FFF2-40B4-BE49-F238E27FC236}">
                  <a16:creationId xmlns:a16="http://schemas.microsoft.com/office/drawing/2014/main" id="{3407F195-6CEA-F295-B7AF-AB70500099E9}"/>
                </a:ext>
              </a:extLst>
            </p:cNvPr>
            <p:cNvGrpSpPr/>
            <p:nvPr userDrawn="1"/>
          </p:nvGrpSpPr>
          <p:grpSpPr>
            <a:xfrm>
              <a:off x="-3786165" y="1"/>
              <a:ext cx="3593091" cy="3570215"/>
              <a:chOff x="-3786165" y="1"/>
              <a:chExt cx="3593091" cy="3570215"/>
            </a:xfrm>
          </p:grpSpPr>
          <p:sp>
            <p:nvSpPr>
              <p:cNvPr id="208" name="Rechthoek 207">
                <a:extLst>
                  <a:ext uri="{FF2B5EF4-FFF2-40B4-BE49-F238E27FC236}">
                    <a16:creationId xmlns:a16="http://schemas.microsoft.com/office/drawing/2014/main" id="{9568B6F8-4C3E-0973-E6CE-E684A19FC28F}"/>
                  </a:ext>
                </a:extLst>
              </p:cNvPr>
              <p:cNvSpPr/>
              <p:nvPr userDrawn="1"/>
            </p:nvSpPr>
            <p:spPr>
              <a:xfrm>
                <a:off x="-3786165" y="1"/>
                <a:ext cx="3593091" cy="3570215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ECECEC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1400" b="1" cap="all" baseline="0" noProof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Insert/FORMAT A Chart</a:t>
                </a:r>
              </a:p>
            </p:txBody>
          </p:sp>
          <p:sp>
            <p:nvSpPr>
              <p:cNvPr id="209" name="Ovaal 208">
                <a:extLst>
                  <a:ext uri="{FF2B5EF4-FFF2-40B4-BE49-F238E27FC236}">
                    <a16:creationId xmlns:a16="http://schemas.microsoft.com/office/drawing/2014/main" id="{59B8DBA7-787E-7198-43EB-A469AC02E621}"/>
                  </a:ext>
                </a:extLst>
              </p:cNvPr>
              <p:cNvSpPr/>
              <p:nvPr userDrawn="1"/>
            </p:nvSpPr>
            <p:spPr>
              <a:xfrm>
                <a:off x="-3603587" y="465324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1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</a:p>
            </p:txBody>
          </p:sp>
          <p:sp>
            <p:nvSpPr>
              <p:cNvPr id="210" name="Rechthoek 209">
                <a:extLst>
                  <a:ext uri="{FF2B5EF4-FFF2-40B4-BE49-F238E27FC236}">
                    <a16:creationId xmlns:a16="http://schemas.microsoft.com/office/drawing/2014/main" id="{521DC41A-97A1-ABE1-DE91-FB50F1F5231F}"/>
                  </a:ext>
                </a:extLst>
              </p:cNvPr>
              <p:cNvSpPr/>
              <p:nvPr userDrawn="1"/>
            </p:nvSpPr>
            <p:spPr>
              <a:xfrm>
                <a:off x="-3319415" y="465324"/>
                <a:ext cx="2944682" cy="65802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If necessary, delete the existing chart</a:t>
                </a:r>
                <a:b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by using the </a:t>
                </a:r>
                <a:r>
                  <a:rPr kumimoji="0" lang="en-GB" sz="12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‘Backspace key’</a:t>
                </a: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 Click on</a:t>
                </a:r>
                <a:b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the pictogram to insert a new chart</a:t>
                </a:r>
                <a:b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kumimoji="0" lang="en-GB" sz="1200" b="0" i="1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(see example below)</a:t>
                </a: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sp>
            <p:nvSpPr>
              <p:cNvPr id="283" name="Ovaal 282">
                <a:extLst>
                  <a:ext uri="{FF2B5EF4-FFF2-40B4-BE49-F238E27FC236}">
                    <a16:creationId xmlns:a16="http://schemas.microsoft.com/office/drawing/2014/main" id="{D3EABE30-FC1A-9D1B-60AB-B07F53C1391E}"/>
                  </a:ext>
                </a:extLst>
              </p:cNvPr>
              <p:cNvSpPr/>
              <p:nvPr userDrawn="1"/>
            </p:nvSpPr>
            <p:spPr>
              <a:xfrm>
                <a:off x="-3603587" y="1729709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1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</a:p>
            </p:txBody>
          </p:sp>
          <p:sp>
            <p:nvSpPr>
              <p:cNvPr id="284" name="Rechthoek 283">
                <a:extLst>
                  <a:ext uri="{FF2B5EF4-FFF2-40B4-BE49-F238E27FC236}">
                    <a16:creationId xmlns:a16="http://schemas.microsoft.com/office/drawing/2014/main" id="{4AFBC3B1-1B9C-7566-39BC-D753F9ADCBD7}"/>
                  </a:ext>
                </a:extLst>
              </p:cNvPr>
              <p:cNvSpPr/>
              <p:nvPr userDrawn="1"/>
            </p:nvSpPr>
            <p:spPr>
              <a:xfrm>
                <a:off x="-3319415" y="1729710"/>
                <a:ext cx="2944682" cy="326338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Select the preferred chart</a:t>
                </a:r>
                <a:b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and click on  </a:t>
                </a:r>
                <a:r>
                  <a:rPr kumimoji="0" lang="en-GB" sz="12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‘Insert’</a:t>
                </a: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grpSp>
            <p:nvGrpSpPr>
              <p:cNvPr id="285" name="Groep 284">
                <a:extLst>
                  <a:ext uri="{FF2B5EF4-FFF2-40B4-BE49-F238E27FC236}">
                    <a16:creationId xmlns:a16="http://schemas.microsoft.com/office/drawing/2014/main" id="{68BB963E-0328-6730-314E-4D0E96D626C0}"/>
                  </a:ext>
                </a:extLst>
              </p:cNvPr>
              <p:cNvGrpSpPr/>
              <p:nvPr userDrawn="1"/>
            </p:nvGrpSpPr>
            <p:grpSpPr>
              <a:xfrm>
                <a:off x="-3311319" y="2164285"/>
                <a:ext cx="825500" cy="209550"/>
                <a:chOff x="13504624" y="2482850"/>
                <a:chExt cx="825500" cy="209550"/>
              </a:xfrm>
            </p:grpSpPr>
            <p:sp>
              <p:nvSpPr>
                <p:cNvPr id="295" name="Rechthoek 294">
                  <a:extLst>
                    <a:ext uri="{FF2B5EF4-FFF2-40B4-BE49-F238E27FC236}">
                      <a16:creationId xmlns:a16="http://schemas.microsoft.com/office/drawing/2014/main" id="{E01121E7-BD92-0CB8-62F3-BDF78FBFB0E4}"/>
                    </a:ext>
                  </a:extLst>
                </p:cNvPr>
                <p:cNvSpPr/>
                <p:nvPr userDrawn="1"/>
              </p:nvSpPr>
              <p:spPr>
                <a:xfrm>
                  <a:off x="13504624" y="2482850"/>
                  <a:ext cx="825500" cy="209550"/>
                </a:xfrm>
                <a:prstGeom prst="rect">
                  <a:avLst/>
                </a:prstGeom>
                <a:solidFill>
                  <a:srgbClr val="E5F1FB"/>
                </a:solidFill>
                <a:ln w="12700">
                  <a:solidFill>
                    <a:srgbClr val="0B7ED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72000" tIns="0" rIns="28800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en-GB" sz="900" b="0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Insert</a:t>
                  </a:r>
                </a:p>
              </p:txBody>
            </p:sp>
            <p:cxnSp>
              <p:nvCxnSpPr>
                <p:cNvPr id="296" name="Rechte verbindingslijn 295">
                  <a:extLst>
                    <a:ext uri="{FF2B5EF4-FFF2-40B4-BE49-F238E27FC236}">
                      <a16:creationId xmlns:a16="http://schemas.microsoft.com/office/drawing/2014/main" id="{7F6B305A-B515-EEA2-8784-EE1A1C9C2ABB}"/>
                    </a:ext>
                  </a:extLst>
                </p:cNvPr>
                <p:cNvCxnSpPr/>
                <p:nvPr userDrawn="1"/>
              </p:nvCxnSpPr>
              <p:spPr>
                <a:xfrm>
                  <a:off x="14155269" y="2515250"/>
                  <a:ext cx="0" cy="142717"/>
                </a:xfrm>
                <a:prstGeom prst="line">
                  <a:avLst/>
                </a:prstGeom>
                <a:noFill/>
                <a:ln w="3175" cap="flat" cmpd="sng" algn="ctr">
                  <a:solidFill>
                    <a:srgbClr val="44546A"/>
                  </a:solidFill>
                  <a:prstDash val="solid"/>
                </a:ln>
                <a:effectLst/>
              </p:spPr>
            </p:cxnSp>
            <p:sp>
              <p:nvSpPr>
                <p:cNvPr id="297" name="Gelijkbenige driehoek 296">
                  <a:extLst>
                    <a:ext uri="{FF2B5EF4-FFF2-40B4-BE49-F238E27FC236}">
                      <a16:creationId xmlns:a16="http://schemas.microsoft.com/office/drawing/2014/main" id="{DE2ED2A0-4699-11CA-4445-5D803BAC2E5B}"/>
                    </a:ext>
                  </a:extLst>
                </p:cNvPr>
                <p:cNvSpPr/>
                <p:nvPr userDrawn="1"/>
              </p:nvSpPr>
              <p:spPr>
                <a:xfrm rot="10800000">
                  <a:off x="14196089" y="2566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9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286" name="Groep 285">
                <a:extLst>
                  <a:ext uri="{FF2B5EF4-FFF2-40B4-BE49-F238E27FC236}">
                    <a16:creationId xmlns:a16="http://schemas.microsoft.com/office/drawing/2014/main" id="{C1DE6219-CA82-BEA4-A708-8A03BB8668F5}"/>
                  </a:ext>
                </a:extLst>
              </p:cNvPr>
              <p:cNvGrpSpPr/>
              <p:nvPr userDrawn="1"/>
            </p:nvGrpSpPr>
            <p:grpSpPr>
              <a:xfrm>
                <a:off x="-3316599" y="1232480"/>
                <a:ext cx="289372" cy="314992"/>
                <a:chOff x="7322769" y="-310267"/>
                <a:chExt cx="289372" cy="314992"/>
              </a:xfrm>
            </p:grpSpPr>
            <p:sp>
              <p:nvSpPr>
                <p:cNvPr id="292" name="Rechthoek 291">
                  <a:extLst>
                    <a:ext uri="{FF2B5EF4-FFF2-40B4-BE49-F238E27FC236}">
                      <a16:creationId xmlns:a16="http://schemas.microsoft.com/office/drawing/2014/main" id="{4E3B1E0E-2764-5BBE-3D90-DB819D8BF059}"/>
                    </a:ext>
                  </a:extLst>
                </p:cNvPr>
                <p:cNvSpPr/>
                <p:nvPr userDrawn="1"/>
              </p:nvSpPr>
              <p:spPr>
                <a:xfrm>
                  <a:off x="7322769" y="-211712"/>
                  <a:ext cx="79156" cy="216437"/>
                </a:xfrm>
                <a:prstGeom prst="rect">
                  <a:avLst/>
                </a:prstGeom>
                <a:solidFill>
                  <a:srgbClr val="4D82B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24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93" name="Rechthoek 292">
                  <a:extLst>
                    <a:ext uri="{FF2B5EF4-FFF2-40B4-BE49-F238E27FC236}">
                      <a16:creationId xmlns:a16="http://schemas.microsoft.com/office/drawing/2014/main" id="{134DCFBA-C6E0-2800-B5F7-43EDF8CA365E}"/>
                    </a:ext>
                  </a:extLst>
                </p:cNvPr>
                <p:cNvSpPr/>
                <p:nvPr userDrawn="1"/>
              </p:nvSpPr>
              <p:spPr>
                <a:xfrm>
                  <a:off x="7427035" y="-310267"/>
                  <a:ext cx="79156" cy="314992"/>
                </a:xfrm>
                <a:prstGeom prst="rect">
                  <a:avLst/>
                </a:prstGeom>
                <a:solidFill>
                  <a:srgbClr val="FFCC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24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94" name="Rechthoek 293">
                  <a:extLst>
                    <a:ext uri="{FF2B5EF4-FFF2-40B4-BE49-F238E27FC236}">
                      <a16:creationId xmlns:a16="http://schemas.microsoft.com/office/drawing/2014/main" id="{714072A7-303B-9068-A00B-63372425CCCC}"/>
                    </a:ext>
                  </a:extLst>
                </p:cNvPr>
                <p:cNvSpPr/>
                <p:nvPr userDrawn="1"/>
              </p:nvSpPr>
              <p:spPr>
                <a:xfrm>
                  <a:off x="7532985" y="-240134"/>
                  <a:ext cx="79156" cy="244859"/>
                </a:xfrm>
                <a:prstGeom prst="rect">
                  <a:avLst/>
                </a:prstGeom>
                <a:solidFill>
                  <a:srgbClr val="80808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24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287" name="Ovaal 286">
                <a:extLst>
                  <a:ext uri="{FF2B5EF4-FFF2-40B4-BE49-F238E27FC236}">
                    <a16:creationId xmlns:a16="http://schemas.microsoft.com/office/drawing/2014/main" id="{B9511BE5-D2C6-4585-7427-EB20C47D51AD}"/>
                  </a:ext>
                </a:extLst>
              </p:cNvPr>
              <p:cNvSpPr/>
              <p:nvPr userDrawn="1"/>
            </p:nvSpPr>
            <p:spPr>
              <a:xfrm>
                <a:off x="-3603587" y="2555608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1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3</a:t>
                </a:r>
              </a:p>
            </p:txBody>
          </p:sp>
          <p:sp>
            <p:nvSpPr>
              <p:cNvPr id="288" name="Rechthoek 287">
                <a:extLst>
                  <a:ext uri="{FF2B5EF4-FFF2-40B4-BE49-F238E27FC236}">
                    <a16:creationId xmlns:a16="http://schemas.microsoft.com/office/drawing/2014/main" id="{EC61D8EA-9F92-1D70-1D5E-CD173B14A893}"/>
                  </a:ext>
                </a:extLst>
              </p:cNvPr>
              <p:cNvSpPr/>
              <p:nvPr userDrawn="1"/>
            </p:nvSpPr>
            <p:spPr>
              <a:xfrm>
                <a:off x="-3319415" y="2555610"/>
                <a:ext cx="2944682" cy="476860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When you want to change the lay-out of the chart, select the preferred part of the chart and go to the tab </a:t>
                </a:r>
                <a:r>
                  <a:rPr kumimoji="0" lang="en-GB" sz="12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‘Format’.</a:t>
                </a:r>
                <a:endPara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289" name="Groep 288">
                <a:extLst>
                  <a:ext uri="{FF2B5EF4-FFF2-40B4-BE49-F238E27FC236}">
                    <a16:creationId xmlns:a16="http://schemas.microsoft.com/office/drawing/2014/main" id="{2C4549A4-62A4-D038-4EC0-5093769845AB}"/>
                  </a:ext>
                </a:extLst>
              </p:cNvPr>
              <p:cNvGrpSpPr/>
              <p:nvPr userDrawn="1"/>
            </p:nvGrpSpPr>
            <p:grpSpPr>
              <a:xfrm>
                <a:off x="-3312582" y="3144513"/>
                <a:ext cx="576000" cy="246597"/>
                <a:chOff x="-3312582" y="1060763"/>
                <a:chExt cx="576000" cy="246597"/>
              </a:xfrm>
            </p:grpSpPr>
            <p:sp>
              <p:nvSpPr>
                <p:cNvPr id="290" name="Rechthoek 289">
                  <a:extLst>
                    <a:ext uri="{FF2B5EF4-FFF2-40B4-BE49-F238E27FC236}">
                      <a16:creationId xmlns:a16="http://schemas.microsoft.com/office/drawing/2014/main" id="{67E40C58-CDF8-2762-123A-72AA0CA2F080}"/>
                    </a:ext>
                  </a:extLst>
                </p:cNvPr>
                <p:cNvSpPr/>
                <p:nvPr userDrawn="1"/>
              </p:nvSpPr>
              <p:spPr>
                <a:xfrm>
                  <a:off x="-3312582" y="1060763"/>
                  <a:ext cx="576000" cy="215451"/>
                </a:xfrm>
                <a:prstGeom prst="rect">
                  <a:avLst/>
                </a:prstGeom>
                <a:solidFill>
                  <a:srgbClr val="F8F8F8"/>
                </a:solidFill>
                <a:ln w="6350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1800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GB" sz="1050" b="1" noProof="0">
                      <a:solidFill>
                        <a:srgbClr val="B74629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Format</a:t>
                  </a:r>
                </a:p>
              </p:txBody>
            </p:sp>
            <p:sp>
              <p:nvSpPr>
                <p:cNvPr id="291" name="Rechthoek 290">
                  <a:extLst>
                    <a:ext uri="{FF2B5EF4-FFF2-40B4-BE49-F238E27FC236}">
                      <a16:creationId xmlns:a16="http://schemas.microsoft.com/office/drawing/2014/main" id="{A2BC446A-84FA-DFF7-AA34-D5C80A9DB805}"/>
                    </a:ext>
                  </a:extLst>
                </p:cNvPr>
                <p:cNvSpPr/>
                <p:nvPr userDrawn="1"/>
              </p:nvSpPr>
              <p:spPr>
                <a:xfrm>
                  <a:off x="-3312582" y="1280189"/>
                  <a:ext cx="576000" cy="27171"/>
                </a:xfrm>
                <a:prstGeom prst="rect">
                  <a:avLst/>
                </a:prstGeom>
                <a:solidFill>
                  <a:srgbClr val="B746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497444358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/>
              <a:t>Place your title here</a:t>
            </a:r>
          </a:p>
        </p:txBody>
      </p:sp>
      <p:sp>
        <p:nvSpPr>
          <p:cNvPr id="18" name="Tijdelijke aanduiding voor grafiek 17">
            <a:extLst>
              <a:ext uri="{FF2B5EF4-FFF2-40B4-BE49-F238E27FC236}">
                <a16:creationId xmlns:a16="http://schemas.microsoft.com/office/drawing/2014/main" id="{FBAE20DA-BB0F-413F-A532-86A4D0079AB9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706945" y="1844675"/>
            <a:ext cx="10764329" cy="3708346"/>
          </a:xfrm>
          <a:solidFill>
            <a:schemeClr val="bg1">
              <a:lumMod val="95000"/>
            </a:schemeClr>
          </a:solidFill>
        </p:spPr>
        <p:txBody>
          <a:bodyPr tIns="0" bIns="126000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/>
              <a:t>Click the icon below </a:t>
            </a:r>
            <a:br>
              <a:rPr lang="en-GB"/>
            </a:br>
            <a:r>
              <a:rPr lang="en-GB"/>
              <a:t>to add a graph</a:t>
            </a:r>
          </a:p>
        </p:txBody>
      </p:sp>
      <p:sp>
        <p:nvSpPr>
          <p:cNvPr id="66" name="Rechthoek 65">
            <a:extLst>
              <a:ext uri="{FF2B5EF4-FFF2-40B4-BE49-F238E27FC236}">
                <a16:creationId xmlns:a16="http://schemas.microsoft.com/office/drawing/2014/main" id="{E1DF2F67-9499-4802-9907-3BD145604634}"/>
              </a:ext>
            </a:extLst>
          </p:cNvPr>
          <p:cNvSpPr/>
          <p:nvPr userDrawn="1"/>
        </p:nvSpPr>
        <p:spPr>
          <a:xfrm>
            <a:off x="0" y="-425941"/>
            <a:ext cx="561051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sz="1600" b="0" cap="none" baseline="0" noProof="0">
                <a:solidFill>
                  <a:schemeClr val="accent1"/>
                </a:solidFill>
                <a:latin typeface="+mj-lt"/>
              </a:rPr>
              <a:t>Graph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0E2E5E3B-9CE7-4AC8-9E75-DB031EB4887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D3E88CD-6807-4FBC-816F-B3018B2147B5}" type="datetime4">
              <a:rPr lang="en-GB" smtClean="0"/>
              <a:t>06 December 2024</a:t>
            </a:fld>
            <a:endParaRPr lang="en-GB"/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A5944C2C-CAC9-073F-39B2-85967F15B64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19138" y="1206648"/>
            <a:ext cx="10754062" cy="258763"/>
          </a:xfrm>
        </p:spPr>
        <p:txBody>
          <a:bodyPr/>
          <a:lstStyle>
            <a:lvl1pPr marL="0" indent="0"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GB"/>
              <a:t>Place your subtitle here</a:t>
            </a:r>
          </a:p>
        </p:txBody>
      </p:sp>
      <p:grpSp>
        <p:nvGrpSpPr>
          <p:cNvPr id="74" name="INSTRUCTION">
            <a:extLst>
              <a:ext uri="{FF2B5EF4-FFF2-40B4-BE49-F238E27FC236}">
                <a16:creationId xmlns:a16="http://schemas.microsoft.com/office/drawing/2014/main" id="{1E994D58-0468-64BE-8571-631F564EACA4}"/>
              </a:ext>
            </a:extLst>
          </p:cNvPr>
          <p:cNvGrpSpPr/>
          <p:nvPr userDrawn="1"/>
        </p:nvGrpSpPr>
        <p:grpSpPr>
          <a:xfrm>
            <a:off x="-3786437" y="1"/>
            <a:ext cx="3693386" cy="6233352"/>
            <a:chOff x="-3786437" y="1"/>
            <a:chExt cx="3693386" cy="6233352"/>
          </a:xfrm>
        </p:grpSpPr>
        <p:grpSp>
          <p:nvGrpSpPr>
            <p:cNvPr id="75" name="Groep 74">
              <a:extLst>
                <a:ext uri="{FF2B5EF4-FFF2-40B4-BE49-F238E27FC236}">
                  <a16:creationId xmlns:a16="http://schemas.microsoft.com/office/drawing/2014/main" id="{77691754-6E31-FA6E-118C-6621DC03D66A}"/>
                </a:ext>
              </a:extLst>
            </p:cNvPr>
            <p:cNvGrpSpPr/>
            <p:nvPr userDrawn="1"/>
          </p:nvGrpSpPr>
          <p:grpSpPr>
            <a:xfrm>
              <a:off x="-3786437" y="3752148"/>
              <a:ext cx="3693386" cy="2481205"/>
              <a:chOff x="-3786437" y="3752148"/>
              <a:chExt cx="3693386" cy="2481205"/>
            </a:xfrm>
          </p:grpSpPr>
          <p:sp>
            <p:nvSpPr>
              <p:cNvPr id="95" name="Rechthoek 94">
                <a:extLst>
                  <a:ext uri="{FF2B5EF4-FFF2-40B4-BE49-F238E27FC236}">
                    <a16:creationId xmlns:a16="http://schemas.microsoft.com/office/drawing/2014/main" id="{73560FB2-D29D-14E4-9A91-B08303C7CCE9}"/>
                  </a:ext>
                </a:extLst>
              </p:cNvPr>
              <p:cNvSpPr/>
              <p:nvPr userDrawn="1"/>
            </p:nvSpPr>
            <p:spPr>
              <a:xfrm>
                <a:off x="-3786165" y="3752148"/>
                <a:ext cx="3593091" cy="1752600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ECECEC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1400" b="1" cap="all" baseline="0" noProof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EDIT CHART DATA</a:t>
                </a:r>
              </a:p>
            </p:txBody>
          </p:sp>
          <p:sp>
            <p:nvSpPr>
              <p:cNvPr id="96" name="Ovaal 95">
                <a:extLst>
                  <a:ext uri="{FF2B5EF4-FFF2-40B4-BE49-F238E27FC236}">
                    <a16:creationId xmlns:a16="http://schemas.microsoft.com/office/drawing/2014/main" id="{5F4B3CBC-A74C-6B83-C3DE-6DF83833A26E}"/>
                  </a:ext>
                </a:extLst>
              </p:cNvPr>
              <p:cNvSpPr/>
              <p:nvPr userDrawn="1"/>
            </p:nvSpPr>
            <p:spPr>
              <a:xfrm>
                <a:off x="-3603587" y="4216746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1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</a:p>
            </p:txBody>
          </p:sp>
          <p:sp>
            <p:nvSpPr>
              <p:cNvPr id="97" name="Rechthoek 96">
                <a:extLst>
                  <a:ext uri="{FF2B5EF4-FFF2-40B4-BE49-F238E27FC236}">
                    <a16:creationId xmlns:a16="http://schemas.microsoft.com/office/drawing/2014/main" id="{93A94F6C-2B7C-577C-69FE-D7472FA8A46F}"/>
                  </a:ext>
                </a:extLst>
              </p:cNvPr>
              <p:cNvSpPr/>
              <p:nvPr userDrawn="1"/>
            </p:nvSpPr>
            <p:spPr>
              <a:xfrm>
                <a:off x="-3319415" y="4216747"/>
                <a:ext cx="2944682" cy="327689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Click with the right mouse button on the chart</a:t>
                </a:r>
                <a:b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and choose </a:t>
                </a:r>
                <a:r>
                  <a:rPr kumimoji="0" lang="en-GB" sz="12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‘Edit data’</a:t>
                </a: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grpSp>
            <p:nvGrpSpPr>
              <p:cNvPr id="98" name="Groep 97">
                <a:extLst>
                  <a:ext uri="{FF2B5EF4-FFF2-40B4-BE49-F238E27FC236}">
                    <a16:creationId xmlns:a16="http://schemas.microsoft.com/office/drawing/2014/main" id="{E9B98CE4-BF8C-540F-7EE0-42D20C19E6F1}"/>
                  </a:ext>
                </a:extLst>
              </p:cNvPr>
              <p:cNvGrpSpPr/>
              <p:nvPr userDrawn="1"/>
            </p:nvGrpSpPr>
            <p:grpSpPr>
              <a:xfrm>
                <a:off x="-3314821" y="4656539"/>
                <a:ext cx="1495189" cy="563933"/>
                <a:chOff x="-3314821" y="3310415"/>
                <a:chExt cx="1495189" cy="563933"/>
              </a:xfrm>
            </p:grpSpPr>
            <p:sp>
              <p:nvSpPr>
                <p:cNvPr id="103" name="Rechthoek 102">
                  <a:extLst>
                    <a:ext uri="{FF2B5EF4-FFF2-40B4-BE49-F238E27FC236}">
                      <a16:creationId xmlns:a16="http://schemas.microsoft.com/office/drawing/2014/main" id="{12B4864D-F827-0B78-81F4-FBA0DB8A070F}"/>
                    </a:ext>
                  </a:extLst>
                </p:cNvPr>
                <p:cNvSpPr/>
                <p:nvPr userDrawn="1"/>
              </p:nvSpPr>
              <p:spPr>
                <a:xfrm>
                  <a:off x="-3314821" y="3310415"/>
                  <a:ext cx="1403797" cy="504851"/>
                </a:xfrm>
                <a:prstGeom prst="rect">
                  <a:avLst/>
                </a:prstGeom>
                <a:solidFill>
                  <a:srgbClr val="FFFFFF"/>
                </a:solidFill>
                <a:ln w="12700">
                  <a:solidFill>
                    <a:srgbClr val="D1D1D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en-GB" sz="8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04" name="Rechthoek 103">
                  <a:extLst>
                    <a:ext uri="{FF2B5EF4-FFF2-40B4-BE49-F238E27FC236}">
                      <a16:creationId xmlns:a16="http://schemas.microsoft.com/office/drawing/2014/main" id="{3DB08DB9-36B4-8C52-34E8-E9DB00479718}"/>
                    </a:ext>
                  </a:extLst>
                </p:cNvPr>
                <p:cNvSpPr/>
                <p:nvPr userDrawn="1"/>
              </p:nvSpPr>
              <p:spPr>
                <a:xfrm>
                  <a:off x="-3304719" y="3564140"/>
                  <a:ext cx="1387813" cy="246608"/>
                </a:xfrm>
                <a:prstGeom prst="rect">
                  <a:avLst/>
                </a:prstGeom>
                <a:solidFill>
                  <a:srgbClr val="FCE4D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05" name="Tekstvak 104">
                  <a:extLst>
                    <a:ext uri="{FF2B5EF4-FFF2-40B4-BE49-F238E27FC236}">
                      <a16:creationId xmlns:a16="http://schemas.microsoft.com/office/drawing/2014/main" id="{AE67781A-6429-C1FB-6452-6C9226EBC782}"/>
                    </a:ext>
                  </a:extLst>
                </p:cNvPr>
                <p:cNvSpPr txBox="1"/>
                <p:nvPr userDrawn="1"/>
              </p:nvSpPr>
              <p:spPr>
                <a:xfrm>
                  <a:off x="-3122115" y="3369117"/>
                  <a:ext cx="1258624" cy="13749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 marL="0" algn="l" defTabSz="1217512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en-GB" sz="900" b="0" kern="1200" noProof="0">
                      <a:solidFill>
                        <a:srgbClr val="211F26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Change chart type</a:t>
                  </a:r>
                </a:p>
              </p:txBody>
            </p:sp>
            <p:sp>
              <p:nvSpPr>
                <p:cNvPr id="106" name="Tekstvak 105">
                  <a:extLst>
                    <a:ext uri="{FF2B5EF4-FFF2-40B4-BE49-F238E27FC236}">
                      <a16:creationId xmlns:a16="http://schemas.microsoft.com/office/drawing/2014/main" id="{EA1EAE8C-81F2-04CF-B8BE-AFB184660DD7}"/>
                    </a:ext>
                  </a:extLst>
                </p:cNvPr>
                <p:cNvSpPr txBox="1"/>
                <p:nvPr userDrawn="1"/>
              </p:nvSpPr>
              <p:spPr>
                <a:xfrm>
                  <a:off x="-3115840" y="3624236"/>
                  <a:ext cx="1296208" cy="12641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 marL="0" algn="l" defTabSz="1217512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en-GB" sz="900" b="0" kern="1200" noProof="0">
                      <a:solidFill>
                        <a:srgbClr val="211F26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Edit data</a:t>
                  </a:r>
                </a:p>
              </p:txBody>
            </p:sp>
            <p:sp>
              <p:nvSpPr>
                <p:cNvPr id="107" name="Vrije vorm: vorm 106">
                  <a:extLst>
                    <a:ext uri="{FF2B5EF4-FFF2-40B4-BE49-F238E27FC236}">
                      <a16:creationId xmlns:a16="http://schemas.microsoft.com/office/drawing/2014/main" id="{4680FF0A-1783-C443-ECD3-6CB0128B78E5}"/>
                    </a:ext>
                  </a:extLst>
                </p:cNvPr>
                <p:cNvSpPr/>
                <p:nvPr userDrawn="1"/>
              </p:nvSpPr>
              <p:spPr>
                <a:xfrm>
                  <a:off x="-1959834" y="3694348"/>
                  <a:ext cx="97562" cy="180000"/>
                </a:xfrm>
                <a:custGeom>
                  <a:avLst/>
                  <a:gdLst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41194 w 880280"/>
                    <a:gd name="connsiteY2" fmla="*/ 968991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27546 w 880280"/>
                    <a:gd name="connsiteY2" fmla="*/ 975815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00250 w 880280"/>
                    <a:gd name="connsiteY2" fmla="*/ 1003111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11791 w 880280"/>
                    <a:gd name="connsiteY5" fmla="*/ 900753 h 1624084"/>
                    <a:gd name="connsiteX6" fmla="*/ 880280 w 880280"/>
                    <a:gd name="connsiteY6" fmla="*/ 893929 h 1624084"/>
                    <a:gd name="connsiteX7" fmla="*/ 0 w 880280"/>
                    <a:gd name="connsiteY7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498144 w 880280"/>
                    <a:gd name="connsiteY5" fmla="*/ 900753 h 1624084"/>
                    <a:gd name="connsiteX6" fmla="*/ 880280 w 880280"/>
                    <a:gd name="connsiteY6" fmla="*/ 893929 h 1624084"/>
                    <a:gd name="connsiteX7" fmla="*/ 0 w 880280"/>
                    <a:gd name="connsiteY7" fmla="*/ 0 h 1624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80280" h="1624084">
                      <a:moveTo>
                        <a:pt x="0" y="0"/>
                      </a:moveTo>
                      <a:lnTo>
                        <a:pt x="0" y="1262418"/>
                      </a:lnTo>
                      <a:lnTo>
                        <a:pt x="313898" y="996287"/>
                      </a:lnTo>
                      <a:lnTo>
                        <a:pt x="620973" y="1624084"/>
                      </a:lnTo>
                      <a:lnTo>
                        <a:pt x="839337" y="1480782"/>
                      </a:lnTo>
                      <a:lnTo>
                        <a:pt x="498144" y="900753"/>
                      </a:lnTo>
                      <a:lnTo>
                        <a:pt x="880280" y="89392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en-GB" sz="1600" cap="all" baseline="0" noProof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108" name="Groep 107">
                  <a:extLst>
                    <a:ext uri="{FF2B5EF4-FFF2-40B4-BE49-F238E27FC236}">
                      <a16:creationId xmlns:a16="http://schemas.microsoft.com/office/drawing/2014/main" id="{187CBBEC-DA63-608D-4D0E-D93EE4495CEB}"/>
                    </a:ext>
                  </a:extLst>
                </p:cNvPr>
                <p:cNvGrpSpPr/>
                <p:nvPr userDrawn="1"/>
              </p:nvGrpSpPr>
              <p:grpSpPr>
                <a:xfrm>
                  <a:off x="-3261976" y="3361742"/>
                  <a:ext cx="139861" cy="152244"/>
                  <a:chOff x="12574450" y="6053892"/>
                  <a:chExt cx="169232" cy="184215"/>
                </a:xfrm>
              </p:grpSpPr>
              <p:sp>
                <p:nvSpPr>
                  <p:cNvPr id="128" name="Rechthoek 127">
                    <a:extLst>
                      <a:ext uri="{FF2B5EF4-FFF2-40B4-BE49-F238E27FC236}">
                        <a16:creationId xmlns:a16="http://schemas.microsoft.com/office/drawing/2014/main" id="{ACCB7616-F33A-BC10-2E36-CF158DAF81A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574450" y="6111529"/>
                    <a:ext cx="46293" cy="126577"/>
                  </a:xfrm>
                  <a:prstGeom prst="rect">
                    <a:avLst/>
                  </a:prstGeom>
                  <a:solidFill>
                    <a:srgbClr val="4D82B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2000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29" name="Rechthoek 128">
                    <a:extLst>
                      <a:ext uri="{FF2B5EF4-FFF2-40B4-BE49-F238E27FC236}">
                        <a16:creationId xmlns:a16="http://schemas.microsoft.com/office/drawing/2014/main" id="{F1C8AF4B-EC42-E269-1F29-8184276B672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635427" y="6053892"/>
                    <a:ext cx="46293" cy="184215"/>
                  </a:xfrm>
                  <a:prstGeom prst="rect">
                    <a:avLst/>
                  </a:prstGeom>
                  <a:solidFill>
                    <a:srgbClr val="EDC87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2000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30" name="Rechthoek 129">
                    <a:extLst>
                      <a:ext uri="{FF2B5EF4-FFF2-40B4-BE49-F238E27FC236}">
                        <a16:creationId xmlns:a16="http://schemas.microsoft.com/office/drawing/2014/main" id="{B81171E2-C7F2-254F-25F3-414690BFAFF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697389" y="6094907"/>
                    <a:ext cx="46293" cy="143200"/>
                  </a:xfrm>
                  <a:prstGeom prst="rect">
                    <a:avLst/>
                  </a:prstGeom>
                  <a:solidFill>
                    <a:srgbClr val="80808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2000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09" name="Groep 108">
                  <a:extLst>
                    <a:ext uri="{FF2B5EF4-FFF2-40B4-BE49-F238E27FC236}">
                      <a16:creationId xmlns:a16="http://schemas.microsoft.com/office/drawing/2014/main" id="{D34FDF78-D05C-22F3-4550-918E3A326D02}"/>
                    </a:ext>
                  </a:extLst>
                </p:cNvPr>
                <p:cNvGrpSpPr/>
                <p:nvPr userDrawn="1"/>
              </p:nvGrpSpPr>
              <p:grpSpPr>
                <a:xfrm>
                  <a:off x="-3261070" y="3635199"/>
                  <a:ext cx="168905" cy="104490"/>
                  <a:chOff x="-3261070" y="3620931"/>
                  <a:chExt cx="193920" cy="119965"/>
                </a:xfrm>
              </p:grpSpPr>
              <p:sp>
                <p:nvSpPr>
                  <p:cNvPr id="110" name="Rechthoek 109">
                    <a:extLst>
                      <a:ext uri="{FF2B5EF4-FFF2-40B4-BE49-F238E27FC236}">
                        <a16:creationId xmlns:a16="http://schemas.microsoft.com/office/drawing/2014/main" id="{5AA35EA6-48C9-76D2-8EE5-F7A4196074B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3261070" y="3643881"/>
                    <a:ext cx="142985" cy="95206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2400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grpSp>
                <p:nvGrpSpPr>
                  <p:cNvPr id="111" name="Groep 110">
                    <a:extLst>
                      <a:ext uri="{FF2B5EF4-FFF2-40B4-BE49-F238E27FC236}">
                        <a16:creationId xmlns:a16="http://schemas.microsoft.com/office/drawing/2014/main" id="{22AB88F2-88CF-284C-6392-48DE60E48529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261070" y="3622063"/>
                    <a:ext cx="141113" cy="117345"/>
                    <a:chOff x="1094874" y="-878306"/>
                    <a:chExt cx="867364" cy="613611"/>
                  </a:xfrm>
                </p:grpSpPr>
                <p:cxnSp>
                  <p:nvCxnSpPr>
                    <p:cNvPr id="121" name="Rechte verbindingslijn 120">
                      <a:extLst>
                        <a:ext uri="{FF2B5EF4-FFF2-40B4-BE49-F238E27FC236}">
                          <a16:creationId xmlns:a16="http://schemas.microsoft.com/office/drawing/2014/main" id="{47CD7BE8-0326-B7D6-63D5-C9D93CB428CE}"/>
                        </a:ext>
                      </a:extLst>
                    </p:cNvPr>
                    <p:cNvCxnSpPr>
                      <a:cxnSpLocks/>
                    </p:cNvCxnSpPr>
                    <p:nvPr userDrawn="1"/>
                  </p:nvCxnSpPr>
                  <p:spPr>
                    <a:xfrm>
                      <a:off x="1094874" y="-878305"/>
                      <a:ext cx="0" cy="613610"/>
                    </a:xfrm>
                    <a:prstGeom prst="line">
                      <a:avLst/>
                    </a:prstGeom>
                    <a:ln>
                      <a:solidFill>
                        <a:srgbClr val="81818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2" name="Rechte verbindingslijn 121">
                      <a:extLst>
                        <a:ext uri="{FF2B5EF4-FFF2-40B4-BE49-F238E27FC236}">
                          <a16:creationId xmlns:a16="http://schemas.microsoft.com/office/drawing/2014/main" id="{3B1DB621-2B94-2A4F-72DD-36417D95BD93}"/>
                        </a:ext>
                      </a:extLst>
                    </p:cNvPr>
                    <p:cNvCxnSpPr>
                      <a:cxnSpLocks/>
                    </p:cNvCxnSpPr>
                    <p:nvPr userDrawn="1"/>
                  </p:nvCxnSpPr>
                  <p:spPr>
                    <a:xfrm>
                      <a:off x="1962238" y="-878306"/>
                      <a:ext cx="0" cy="613611"/>
                    </a:xfrm>
                    <a:prstGeom prst="line">
                      <a:avLst/>
                    </a:prstGeom>
                    <a:ln>
                      <a:solidFill>
                        <a:srgbClr val="81818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123" name="Groep 122">
                      <a:extLst>
                        <a:ext uri="{FF2B5EF4-FFF2-40B4-BE49-F238E27FC236}">
                          <a16:creationId xmlns:a16="http://schemas.microsoft.com/office/drawing/2014/main" id="{BE68694D-0F87-9CE4-A822-1341B7C62778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1270535" y="-878306"/>
                      <a:ext cx="526983" cy="613611"/>
                      <a:chOff x="1270535" y="-745959"/>
                      <a:chExt cx="526983" cy="481264"/>
                    </a:xfrm>
                  </p:grpSpPr>
                  <p:cxnSp>
                    <p:nvCxnSpPr>
                      <p:cNvPr id="124" name="Rechte verbindingslijn 123">
                        <a:extLst>
                          <a:ext uri="{FF2B5EF4-FFF2-40B4-BE49-F238E27FC236}">
                            <a16:creationId xmlns:a16="http://schemas.microsoft.com/office/drawing/2014/main" id="{5C02E751-4DD1-F52D-AC3B-047054512498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1446196" y="-745959"/>
                        <a:ext cx="0" cy="481264"/>
                      </a:xfrm>
                      <a:prstGeom prst="line">
                        <a:avLst/>
                      </a:prstGeom>
                      <a:ln w="3175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5" name="Rechte verbindingslijn 124">
                        <a:extLst>
                          <a:ext uri="{FF2B5EF4-FFF2-40B4-BE49-F238E27FC236}">
                            <a16:creationId xmlns:a16="http://schemas.microsoft.com/office/drawing/2014/main" id="{06601F24-079B-24B6-8A5F-44660AD1223C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1270535" y="-745959"/>
                        <a:ext cx="0" cy="481264"/>
                      </a:xfrm>
                      <a:prstGeom prst="line">
                        <a:avLst/>
                      </a:prstGeom>
                      <a:ln w="3175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6" name="Rechte verbindingslijn 125">
                        <a:extLst>
                          <a:ext uri="{FF2B5EF4-FFF2-40B4-BE49-F238E27FC236}">
                            <a16:creationId xmlns:a16="http://schemas.microsoft.com/office/drawing/2014/main" id="{8568EA65-E76C-D5A0-FEBC-EE0EE076D784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1621857" y="-745959"/>
                        <a:ext cx="0" cy="481264"/>
                      </a:xfrm>
                      <a:prstGeom prst="line">
                        <a:avLst/>
                      </a:prstGeom>
                      <a:ln w="3175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7" name="Rechte verbindingslijn 126">
                        <a:extLst>
                          <a:ext uri="{FF2B5EF4-FFF2-40B4-BE49-F238E27FC236}">
                            <a16:creationId xmlns:a16="http://schemas.microsoft.com/office/drawing/2014/main" id="{BCE9B6CB-9245-D073-240B-6D8726A63D97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1797518" y="-745959"/>
                        <a:ext cx="0" cy="481264"/>
                      </a:xfrm>
                      <a:prstGeom prst="line">
                        <a:avLst/>
                      </a:prstGeom>
                      <a:ln w="3175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cxnSp>
                <p:nvCxnSpPr>
                  <p:cNvPr id="112" name="Rechte verbindingslijn 111">
                    <a:extLst>
                      <a:ext uri="{FF2B5EF4-FFF2-40B4-BE49-F238E27FC236}">
                        <a16:creationId xmlns:a16="http://schemas.microsoft.com/office/drawing/2014/main" id="{9339158C-5536-7A31-AD99-084BEAE6F1A8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flipH="1">
                    <a:off x="-3260471" y="3739408"/>
                    <a:ext cx="143329" cy="0"/>
                  </a:xfrm>
                  <a:prstGeom prst="line">
                    <a:avLst/>
                  </a:prstGeom>
                  <a:ln w="6350">
                    <a:solidFill>
                      <a:srgbClr val="81818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3" name="Rechte verbindingslijn 112">
                    <a:extLst>
                      <a:ext uri="{FF2B5EF4-FFF2-40B4-BE49-F238E27FC236}">
                        <a16:creationId xmlns:a16="http://schemas.microsoft.com/office/drawing/2014/main" id="{0B0AC53E-751A-0ADA-3A7F-5DFE1474425C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flipH="1">
                    <a:off x="-3261070" y="3713352"/>
                    <a:ext cx="142893" cy="0"/>
                  </a:xfrm>
                  <a:prstGeom prst="line">
                    <a:avLst/>
                  </a:prstGeom>
                  <a:ln w="3175">
                    <a:solidFill>
                      <a:srgbClr val="81818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4" name="Rechte verbindingslijn 113">
                    <a:extLst>
                      <a:ext uri="{FF2B5EF4-FFF2-40B4-BE49-F238E27FC236}">
                        <a16:creationId xmlns:a16="http://schemas.microsoft.com/office/drawing/2014/main" id="{55665728-9019-5A3E-BF22-9BAE8CBE5CAD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flipH="1">
                    <a:off x="-3261070" y="3689677"/>
                    <a:ext cx="142893" cy="0"/>
                  </a:xfrm>
                  <a:prstGeom prst="line">
                    <a:avLst/>
                  </a:prstGeom>
                  <a:ln w="3175">
                    <a:solidFill>
                      <a:srgbClr val="81818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5" name="Rechte verbindingslijn 114">
                    <a:extLst>
                      <a:ext uri="{FF2B5EF4-FFF2-40B4-BE49-F238E27FC236}">
                        <a16:creationId xmlns:a16="http://schemas.microsoft.com/office/drawing/2014/main" id="{1F1349EA-1381-4DE6-6EFA-CBD9100378A3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flipH="1">
                    <a:off x="-3261070" y="3663621"/>
                    <a:ext cx="142893" cy="0"/>
                  </a:xfrm>
                  <a:prstGeom prst="line">
                    <a:avLst/>
                  </a:prstGeom>
                  <a:ln w="3175">
                    <a:solidFill>
                      <a:srgbClr val="81818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16" name="Rechthoek 115">
                    <a:extLst>
                      <a:ext uri="{FF2B5EF4-FFF2-40B4-BE49-F238E27FC236}">
                        <a16:creationId xmlns:a16="http://schemas.microsoft.com/office/drawing/2014/main" id="{229FDD16-24DD-9B8E-DC90-A1413355B7A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3261070" y="3620931"/>
                    <a:ext cx="142893" cy="24910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2400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grpSp>
                <p:nvGrpSpPr>
                  <p:cNvPr id="117" name="Groep 116">
                    <a:extLst>
                      <a:ext uri="{FF2B5EF4-FFF2-40B4-BE49-F238E27FC236}">
                        <a16:creationId xmlns:a16="http://schemas.microsoft.com/office/drawing/2014/main" id="{BFC561CE-8F72-A203-5B81-261390DC14E9}"/>
                      </a:ext>
                    </a:extLst>
                  </p:cNvPr>
                  <p:cNvGrpSpPr/>
                  <p:nvPr userDrawn="1"/>
                </p:nvGrpSpPr>
                <p:grpSpPr>
                  <a:xfrm rot="2700000">
                    <a:off x="-3158000" y="3650045"/>
                    <a:ext cx="34350" cy="147351"/>
                    <a:chOff x="3148392" y="-836646"/>
                    <a:chExt cx="132124" cy="596095"/>
                  </a:xfrm>
                  <a:solidFill>
                    <a:srgbClr val="3399FF"/>
                  </a:solidFill>
                </p:grpSpPr>
                <p:sp>
                  <p:nvSpPr>
                    <p:cNvPr id="118" name="Rechthoek 117">
                      <a:extLst>
                        <a:ext uri="{FF2B5EF4-FFF2-40B4-BE49-F238E27FC236}">
                          <a16:creationId xmlns:a16="http://schemas.microsoft.com/office/drawing/2014/main" id="{6C9E48AB-B062-CA36-B671-5940E6FC1DC3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3148632" y="-725510"/>
                      <a:ext cx="131884" cy="281356"/>
                    </a:xfrm>
                    <a:prstGeom prst="rect">
                      <a:avLst/>
                    </a:prstGeom>
                    <a:solidFill>
                      <a:srgbClr val="4D82B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240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19" name="Rechthoek: afgeronde bovenhoeken 118">
                      <a:extLst>
                        <a:ext uri="{FF2B5EF4-FFF2-40B4-BE49-F238E27FC236}">
                          <a16:creationId xmlns:a16="http://schemas.microsoft.com/office/drawing/2014/main" id="{CEE5C0F7-4CCE-595B-7614-CE2827537E2C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3148556" y="-836646"/>
                      <a:ext cx="131882" cy="87614"/>
                    </a:xfrm>
                    <a:prstGeom prst="round2SameRect">
                      <a:avLst>
                        <a:gd name="adj1" fmla="val 50000"/>
                        <a:gd name="adj2" fmla="val 0"/>
                      </a:avLst>
                    </a:prstGeom>
                    <a:solidFill>
                      <a:srgbClr val="4D82B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240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20" name="Gelijkbenige driehoek 119">
                      <a:extLst>
                        <a:ext uri="{FF2B5EF4-FFF2-40B4-BE49-F238E27FC236}">
                          <a16:creationId xmlns:a16="http://schemas.microsoft.com/office/drawing/2014/main" id="{55D26C01-68E1-CA3B-33AE-146AA762586F}"/>
                        </a:ext>
                      </a:extLst>
                    </p:cNvPr>
                    <p:cNvSpPr/>
                    <p:nvPr userDrawn="1"/>
                  </p:nvSpPr>
                  <p:spPr>
                    <a:xfrm rot="10800000">
                      <a:off x="3148392" y="-420304"/>
                      <a:ext cx="131887" cy="179753"/>
                    </a:xfrm>
                    <a:prstGeom prst="triangle">
                      <a:avLst/>
                    </a:prstGeom>
                    <a:solidFill>
                      <a:srgbClr val="4D82B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240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</p:grpSp>
          </p:grpSp>
          <p:sp>
            <p:nvSpPr>
              <p:cNvPr id="99" name="Rechthoek 98">
                <a:extLst>
                  <a:ext uri="{FF2B5EF4-FFF2-40B4-BE49-F238E27FC236}">
                    <a16:creationId xmlns:a16="http://schemas.microsoft.com/office/drawing/2014/main" id="{1E57BB7C-4CC5-A115-ACBC-1FC302CF7DC1}"/>
                  </a:ext>
                </a:extLst>
              </p:cNvPr>
              <p:cNvSpPr/>
              <p:nvPr userDrawn="1"/>
            </p:nvSpPr>
            <p:spPr>
              <a:xfrm>
                <a:off x="-3786437" y="5405353"/>
                <a:ext cx="3593637" cy="828000"/>
              </a:xfrm>
              <a:prstGeom prst="rect">
                <a:avLst/>
              </a:prstGeom>
              <a:solidFill>
                <a:srgbClr val="ECECEC"/>
              </a:solidFill>
              <a:ln w="6350">
                <a:solidFill>
                  <a:srgbClr val="ECECE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1200" b="1" cap="all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Want to know more?</a:t>
                </a:r>
                <a:br>
                  <a:rPr lang="en-GB" sz="1200" cap="all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lang="en-GB" sz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Go to the instruction slide </a:t>
                </a:r>
                <a:r>
                  <a:rPr lang="en-GB" sz="1200" b="1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‘VIDEO INSTRUCTIONS’</a:t>
                </a:r>
                <a:r>
                  <a:rPr lang="en-GB" sz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  <a:br>
                  <a:rPr lang="en-GB" sz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lang="en-GB" sz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You’ll find it at the beginning of the presentation</a:t>
                </a:r>
                <a:br>
                  <a:rPr lang="en-GB" sz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lang="en-GB" sz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or insert it via </a:t>
                </a:r>
                <a:r>
                  <a:rPr lang="en-GB" sz="1200" i="1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‘Home’</a:t>
                </a:r>
                <a:r>
                  <a:rPr lang="en-GB" sz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&gt; </a:t>
                </a:r>
                <a:r>
                  <a:rPr lang="en-GB" sz="1200" i="1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‘New Slide’.</a:t>
                </a:r>
              </a:p>
            </p:txBody>
          </p:sp>
          <p:grpSp>
            <p:nvGrpSpPr>
              <p:cNvPr id="100" name="ICOON_info">
                <a:extLst>
                  <a:ext uri="{FF2B5EF4-FFF2-40B4-BE49-F238E27FC236}">
                    <a16:creationId xmlns:a16="http://schemas.microsoft.com/office/drawing/2014/main" id="{F6A25C2B-1C97-1A79-500D-1AA5B052FAFE}"/>
                  </a:ext>
                </a:extLst>
              </p:cNvPr>
              <p:cNvGrpSpPr/>
              <p:nvPr userDrawn="1"/>
            </p:nvGrpSpPr>
            <p:grpSpPr>
              <a:xfrm>
                <a:off x="-376736" y="5269335"/>
                <a:ext cx="283685" cy="283685"/>
                <a:chOff x="-510741" y="5913713"/>
                <a:chExt cx="267555" cy="267555"/>
              </a:xfrm>
            </p:grpSpPr>
            <p:sp>
              <p:nvSpPr>
                <p:cNvPr id="101" name="Ovaal 100">
                  <a:extLst>
                    <a:ext uri="{FF2B5EF4-FFF2-40B4-BE49-F238E27FC236}">
                      <a16:creationId xmlns:a16="http://schemas.microsoft.com/office/drawing/2014/main" id="{CEE6D2B4-7FA2-E7F3-90E3-E8567F7D1FED}"/>
                    </a:ext>
                  </a:extLst>
                </p:cNvPr>
                <p:cNvSpPr/>
                <p:nvPr userDrawn="1"/>
              </p:nvSpPr>
              <p:spPr>
                <a:xfrm>
                  <a:off x="-491853" y="5932072"/>
                  <a:ext cx="230835" cy="230835"/>
                </a:xfrm>
                <a:prstGeom prst="ellipse">
                  <a:avLst/>
                </a:prstGeom>
                <a:solidFill>
                  <a:srgbClr val="211F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en-GB" sz="1600" cap="all" baseline="0" noProof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02" name="Graphic 163" descr="Informatie">
                  <a:extLst>
                    <a:ext uri="{FF2B5EF4-FFF2-40B4-BE49-F238E27FC236}">
                      <a16:creationId xmlns:a16="http://schemas.microsoft.com/office/drawing/2014/main" id="{9688976A-83DD-29A1-10B4-99508F2A6402}"/>
                    </a:ext>
                  </a:extLst>
                </p:cNvPr>
                <p:cNvSpPr/>
                <p:nvPr/>
              </p:nvSpPr>
              <p:spPr>
                <a:xfrm>
                  <a:off x="-510741" y="5913713"/>
                  <a:ext cx="267555" cy="267555"/>
                </a:xfrm>
                <a:custGeom>
                  <a:avLst/>
                  <a:gdLst>
                    <a:gd name="connsiteX0" fmla="*/ 145860 w 291719"/>
                    <a:gd name="connsiteY0" fmla="*/ 0 h 291719"/>
                    <a:gd name="connsiteX1" fmla="*/ 0 w 291719"/>
                    <a:gd name="connsiteY1" fmla="*/ 145860 h 291719"/>
                    <a:gd name="connsiteX2" fmla="*/ 145860 w 291719"/>
                    <a:gd name="connsiteY2" fmla="*/ 291720 h 291719"/>
                    <a:gd name="connsiteX3" fmla="*/ 291720 w 291719"/>
                    <a:gd name="connsiteY3" fmla="*/ 145860 h 291719"/>
                    <a:gd name="connsiteX4" fmla="*/ 145860 w 291719"/>
                    <a:gd name="connsiteY4" fmla="*/ 0 h 291719"/>
                    <a:gd name="connsiteX5" fmla="*/ 138183 w 291719"/>
                    <a:gd name="connsiteY5" fmla="*/ 38384 h 291719"/>
                    <a:gd name="connsiteX6" fmla="*/ 157375 w 291719"/>
                    <a:gd name="connsiteY6" fmla="*/ 57576 h 291719"/>
                    <a:gd name="connsiteX7" fmla="*/ 138183 w 291719"/>
                    <a:gd name="connsiteY7" fmla="*/ 76768 h 291719"/>
                    <a:gd name="connsiteX8" fmla="*/ 118991 w 291719"/>
                    <a:gd name="connsiteY8" fmla="*/ 57576 h 291719"/>
                    <a:gd name="connsiteX9" fmla="*/ 138183 w 291719"/>
                    <a:gd name="connsiteY9" fmla="*/ 38384 h 291719"/>
                    <a:gd name="connsiteX10" fmla="*/ 184244 w 291719"/>
                    <a:gd name="connsiteY10" fmla="*/ 253336 h 291719"/>
                    <a:gd name="connsiteX11" fmla="*/ 107476 w 291719"/>
                    <a:gd name="connsiteY11" fmla="*/ 253336 h 291719"/>
                    <a:gd name="connsiteX12" fmla="*/ 107476 w 291719"/>
                    <a:gd name="connsiteY12" fmla="*/ 230305 h 291719"/>
                    <a:gd name="connsiteX13" fmla="*/ 134345 w 291719"/>
                    <a:gd name="connsiteY13" fmla="*/ 230305 h 291719"/>
                    <a:gd name="connsiteX14" fmla="*/ 134345 w 291719"/>
                    <a:gd name="connsiteY14" fmla="*/ 115153 h 291719"/>
                    <a:gd name="connsiteX15" fmla="*/ 111314 w 291719"/>
                    <a:gd name="connsiteY15" fmla="*/ 115153 h 291719"/>
                    <a:gd name="connsiteX16" fmla="*/ 111314 w 291719"/>
                    <a:gd name="connsiteY16" fmla="*/ 92122 h 291719"/>
                    <a:gd name="connsiteX17" fmla="*/ 157375 w 291719"/>
                    <a:gd name="connsiteY17" fmla="*/ 92122 h 291719"/>
                    <a:gd name="connsiteX18" fmla="*/ 157375 w 291719"/>
                    <a:gd name="connsiteY18" fmla="*/ 115153 h 291719"/>
                    <a:gd name="connsiteX19" fmla="*/ 157375 w 291719"/>
                    <a:gd name="connsiteY19" fmla="*/ 230305 h 291719"/>
                    <a:gd name="connsiteX20" fmla="*/ 184244 w 291719"/>
                    <a:gd name="connsiteY20" fmla="*/ 230305 h 291719"/>
                    <a:gd name="connsiteX21" fmla="*/ 184244 w 291719"/>
                    <a:gd name="connsiteY21" fmla="*/ 253336 h 291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91719" h="291719">
                      <a:moveTo>
                        <a:pt x="145860" y="0"/>
                      </a:moveTo>
                      <a:cubicBezTo>
                        <a:pt x="65253" y="0"/>
                        <a:pt x="0" y="65253"/>
                        <a:pt x="0" y="145860"/>
                      </a:cubicBezTo>
                      <a:cubicBezTo>
                        <a:pt x="0" y="226467"/>
                        <a:pt x="65253" y="291720"/>
                        <a:pt x="145860" y="291720"/>
                      </a:cubicBezTo>
                      <a:cubicBezTo>
                        <a:pt x="226467" y="291720"/>
                        <a:pt x="291720" y="226467"/>
                        <a:pt x="291720" y="145860"/>
                      </a:cubicBezTo>
                      <a:cubicBezTo>
                        <a:pt x="291720" y="65253"/>
                        <a:pt x="226467" y="0"/>
                        <a:pt x="145860" y="0"/>
                      </a:cubicBezTo>
                      <a:close/>
                      <a:moveTo>
                        <a:pt x="138183" y="38384"/>
                      </a:moveTo>
                      <a:cubicBezTo>
                        <a:pt x="148931" y="38384"/>
                        <a:pt x="157375" y="46829"/>
                        <a:pt x="157375" y="57576"/>
                      </a:cubicBezTo>
                      <a:cubicBezTo>
                        <a:pt x="157375" y="68324"/>
                        <a:pt x="148931" y="76768"/>
                        <a:pt x="138183" y="76768"/>
                      </a:cubicBezTo>
                      <a:cubicBezTo>
                        <a:pt x="127435" y="76768"/>
                        <a:pt x="118991" y="68324"/>
                        <a:pt x="118991" y="57576"/>
                      </a:cubicBezTo>
                      <a:cubicBezTo>
                        <a:pt x="118991" y="46829"/>
                        <a:pt x="127435" y="38384"/>
                        <a:pt x="138183" y="38384"/>
                      </a:cubicBezTo>
                      <a:close/>
                      <a:moveTo>
                        <a:pt x="184244" y="253336"/>
                      </a:moveTo>
                      <a:lnTo>
                        <a:pt x="107476" y="253336"/>
                      </a:lnTo>
                      <a:lnTo>
                        <a:pt x="107476" y="230305"/>
                      </a:lnTo>
                      <a:lnTo>
                        <a:pt x="134345" y="230305"/>
                      </a:lnTo>
                      <a:lnTo>
                        <a:pt x="134345" y="115153"/>
                      </a:lnTo>
                      <a:lnTo>
                        <a:pt x="111314" y="115153"/>
                      </a:lnTo>
                      <a:lnTo>
                        <a:pt x="111314" y="92122"/>
                      </a:lnTo>
                      <a:lnTo>
                        <a:pt x="157375" y="92122"/>
                      </a:lnTo>
                      <a:lnTo>
                        <a:pt x="157375" y="115153"/>
                      </a:lnTo>
                      <a:lnTo>
                        <a:pt x="157375" y="230305"/>
                      </a:lnTo>
                      <a:lnTo>
                        <a:pt x="184244" y="230305"/>
                      </a:lnTo>
                      <a:lnTo>
                        <a:pt x="184244" y="253336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 w="3770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en-GB" sz="20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76" name="INSTRUCTIE">
              <a:extLst>
                <a:ext uri="{FF2B5EF4-FFF2-40B4-BE49-F238E27FC236}">
                  <a16:creationId xmlns:a16="http://schemas.microsoft.com/office/drawing/2014/main" id="{33237AE9-182D-1BC3-2BE0-DD140A64AB1A}"/>
                </a:ext>
              </a:extLst>
            </p:cNvPr>
            <p:cNvGrpSpPr/>
            <p:nvPr userDrawn="1"/>
          </p:nvGrpSpPr>
          <p:grpSpPr>
            <a:xfrm>
              <a:off x="-3786165" y="1"/>
              <a:ext cx="3593091" cy="3570215"/>
              <a:chOff x="-3786165" y="1"/>
              <a:chExt cx="3593091" cy="3570215"/>
            </a:xfrm>
          </p:grpSpPr>
          <p:sp>
            <p:nvSpPr>
              <p:cNvPr id="77" name="Rechthoek 76">
                <a:extLst>
                  <a:ext uri="{FF2B5EF4-FFF2-40B4-BE49-F238E27FC236}">
                    <a16:creationId xmlns:a16="http://schemas.microsoft.com/office/drawing/2014/main" id="{DABE7F06-6BEE-A248-B8DD-71FF3558704C}"/>
                  </a:ext>
                </a:extLst>
              </p:cNvPr>
              <p:cNvSpPr/>
              <p:nvPr userDrawn="1"/>
            </p:nvSpPr>
            <p:spPr>
              <a:xfrm>
                <a:off x="-3786165" y="1"/>
                <a:ext cx="3593091" cy="3570215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ECECEC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1400" b="1" cap="all" baseline="0" noProof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Insert/FORMAT A Chart</a:t>
                </a:r>
              </a:p>
            </p:txBody>
          </p:sp>
          <p:sp>
            <p:nvSpPr>
              <p:cNvPr id="78" name="Ovaal 77">
                <a:extLst>
                  <a:ext uri="{FF2B5EF4-FFF2-40B4-BE49-F238E27FC236}">
                    <a16:creationId xmlns:a16="http://schemas.microsoft.com/office/drawing/2014/main" id="{560A2552-6CD4-AA05-C661-6D6320DD9C1E}"/>
                  </a:ext>
                </a:extLst>
              </p:cNvPr>
              <p:cNvSpPr/>
              <p:nvPr userDrawn="1"/>
            </p:nvSpPr>
            <p:spPr>
              <a:xfrm>
                <a:off x="-3603587" y="465324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1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</a:p>
            </p:txBody>
          </p:sp>
          <p:sp>
            <p:nvSpPr>
              <p:cNvPr id="79" name="Rechthoek 78">
                <a:extLst>
                  <a:ext uri="{FF2B5EF4-FFF2-40B4-BE49-F238E27FC236}">
                    <a16:creationId xmlns:a16="http://schemas.microsoft.com/office/drawing/2014/main" id="{965EF95B-CA0A-1722-020D-5D9E011C2485}"/>
                  </a:ext>
                </a:extLst>
              </p:cNvPr>
              <p:cNvSpPr/>
              <p:nvPr userDrawn="1"/>
            </p:nvSpPr>
            <p:spPr>
              <a:xfrm>
                <a:off x="-3319415" y="465324"/>
                <a:ext cx="2944682" cy="65802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If necessary, delete the existing chart</a:t>
                </a:r>
                <a:b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by using the </a:t>
                </a:r>
                <a:r>
                  <a:rPr kumimoji="0" lang="en-GB" sz="12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‘Backspace key’</a:t>
                </a: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 Click on</a:t>
                </a:r>
                <a:b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the pictogram to insert a new chart</a:t>
                </a:r>
                <a:b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kumimoji="0" lang="en-GB" sz="1200" b="0" i="1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(see example below)</a:t>
                </a: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sp>
            <p:nvSpPr>
              <p:cNvPr id="80" name="Ovaal 79">
                <a:extLst>
                  <a:ext uri="{FF2B5EF4-FFF2-40B4-BE49-F238E27FC236}">
                    <a16:creationId xmlns:a16="http://schemas.microsoft.com/office/drawing/2014/main" id="{8822436B-2DF4-D327-50C6-0038FFB0BCA3}"/>
                  </a:ext>
                </a:extLst>
              </p:cNvPr>
              <p:cNvSpPr/>
              <p:nvPr userDrawn="1"/>
            </p:nvSpPr>
            <p:spPr>
              <a:xfrm>
                <a:off x="-3603587" y="1729709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1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</a:p>
            </p:txBody>
          </p:sp>
          <p:sp>
            <p:nvSpPr>
              <p:cNvPr id="81" name="Rechthoek 80">
                <a:extLst>
                  <a:ext uri="{FF2B5EF4-FFF2-40B4-BE49-F238E27FC236}">
                    <a16:creationId xmlns:a16="http://schemas.microsoft.com/office/drawing/2014/main" id="{201C54B6-2DC2-397B-C053-A711037D4589}"/>
                  </a:ext>
                </a:extLst>
              </p:cNvPr>
              <p:cNvSpPr/>
              <p:nvPr userDrawn="1"/>
            </p:nvSpPr>
            <p:spPr>
              <a:xfrm>
                <a:off x="-3319415" y="1729710"/>
                <a:ext cx="2944682" cy="326338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Select the preferred chart</a:t>
                </a:r>
                <a:b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and click on  </a:t>
                </a:r>
                <a:r>
                  <a:rPr kumimoji="0" lang="en-GB" sz="12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‘Insert’</a:t>
                </a: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grpSp>
            <p:nvGrpSpPr>
              <p:cNvPr id="82" name="Groep 81">
                <a:extLst>
                  <a:ext uri="{FF2B5EF4-FFF2-40B4-BE49-F238E27FC236}">
                    <a16:creationId xmlns:a16="http://schemas.microsoft.com/office/drawing/2014/main" id="{1779A40B-7F35-F1A5-7632-050CA57D4983}"/>
                  </a:ext>
                </a:extLst>
              </p:cNvPr>
              <p:cNvGrpSpPr/>
              <p:nvPr userDrawn="1"/>
            </p:nvGrpSpPr>
            <p:grpSpPr>
              <a:xfrm>
                <a:off x="-3311319" y="2164285"/>
                <a:ext cx="825500" cy="209550"/>
                <a:chOff x="13504624" y="2482850"/>
                <a:chExt cx="825500" cy="209550"/>
              </a:xfrm>
            </p:grpSpPr>
            <p:sp>
              <p:nvSpPr>
                <p:cNvPr id="92" name="Rechthoek 91">
                  <a:extLst>
                    <a:ext uri="{FF2B5EF4-FFF2-40B4-BE49-F238E27FC236}">
                      <a16:creationId xmlns:a16="http://schemas.microsoft.com/office/drawing/2014/main" id="{A3B968DE-03FB-E98D-9951-EBCA7BFF2B4F}"/>
                    </a:ext>
                  </a:extLst>
                </p:cNvPr>
                <p:cNvSpPr/>
                <p:nvPr userDrawn="1"/>
              </p:nvSpPr>
              <p:spPr>
                <a:xfrm>
                  <a:off x="13504624" y="2482850"/>
                  <a:ext cx="825500" cy="209550"/>
                </a:xfrm>
                <a:prstGeom prst="rect">
                  <a:avLst/>
                </a:prstGeom>
                <a:solidFill>
                  <a:srgbClr val="E5F1FB"/>
                </a:solidFill>
                <a:ln w="12700">
                  <a:solidFill>
                    <a:srgbClr val="0B7ED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72000" tIns="0" rIns="28800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en-GB" sz="900" b="0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Insert</a:t>
                  </a:r>
                </a:p>
              </p:txBody>
            </p:sp>
            <p:cxnSp>
              <p:nvCxnSpPr>
                <p:cNvPr id="93" name="Rechte verbindingslijn 92">
                  <a:extLst>
                    <a:ext uri="{FF2B5EF4-FFF2-40B4-BE49-F238E27FC236}">
                      <a16:creationId xmlns:a16="http://schemas.microsoft.com/office/drawing/2014/main" id="{E51676F9-B2E7-8331-DA72-93BBDD26F8A4}"/>
                    </a:ext>
                  </a:extLst>
                </p:cNvPr>
                <p:cNvCxnSpPr/>
                <p:nvPr userDrawn="1"/>
              </p:nvCxnSpPr>
              <p:spPr>
                <a:xfrm>
                  <a:off x="14155269" y="2515250"/>
                  <a:ext cx="0" cy="142717"/>
                </a:xfrm>
                <a:prstGeom prst="line">
                  <a:avLst/>
                </a:prstGeom>
                <a:noFill/>
                <a:ln w="3175" cap="flat" cmpd="sng" algn="ctr">
                  <a:solidFill>
                    <a:srgbClr val="44546A"/>
                  </a:solidFill>
                  <a:prstDash val="solid"/>
                </a:ln>
                <a:effectLst/>
              </p:spPr>
            </p:cxnSp>
            <p:sp>
              <p:nvSpPr>
                <p:cNvPr id="94" name="Gelijkbenige driehoek 93">
                  <a:extLst>
                    <a:ext uri="{FF2B5EF4-FFF2-40B4-BE49-F238E27FC236}">
                      <a16:creationId xmlns:a16="http://schemas.microsoft.com/office/drawing/2014/main" id="{B7133816-25CD-BF77-BF6C-EA8065467A17}"/>
                    </a:ext>
                  </a:extLst>
                </p:cNvPr>
                <p:cNvSpPr/>
                <p:nvPr userDrawn="1"/>
              </p:nvSpPr>
              <p:spPr>
                <a:xfrm rot="10800000">
                  <a:off x="14196089" y="2566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9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83" name="Groep 82">
                <a:extLst>
                  <a:ext uri="{FF2B5EF4-FFF2-40B4-BE49-F238E27FC236}">
                    <a16:creationId xmlns:a16="http://schemas.microsoft.com/office/drawing/2014/main" id="{224A0E43-F4BA-6BE3-2773-8C9302538AC9}"/>
                  </a:ext>
                </a:extLst>
              </p:cNvPr>
              <p:cNvGrpSpPr/>
              <p:nvPr userDrawn="1"/>
            </p:nvGrpSpPr>
            <p:grpSpPr>
              <a:xfrm>
                <a:off x="-3316599" y="1232480"/>
                <a:ext cx="289372" cy="314992"/>
                <a:chOff x="7322769" y="-310267"/>
                <a:chExt cx="289372" cy="314992"/>
              </a:xfrm>
            </p:grpSpPr>
            <p:sp>
              <p:nvSpPr>
                <p:cNvPr id="89" name="Rechthoek 88">
                  <a:extLst>
                    <a:ext uri="{FF2B5EF4-FFF2-40B4-BE49-F238E27FC236}">
                      <a16:creationId xmlns:a16="http://schemas.microsoft.com/office/drawing/2014/main" id="{C00EA9ED-CEB7-B1B4-F5A7-2FD027ABE9A9}"/>
                    </a:ext>
                  </a:extLst>
                </p:cNvPr>
                <p:cNvSpPr/>
                <p:nvPr userDrawn="1"/>
              </p:nvSpPr>
              <p:spPr>
                <a:xfrm>
                  <a:off x="7322769" y="-211712"/>
                  <a:ext cx="79156" cy="216437"/>
                </a:xfrm>
                <a:prstGeom prst="rect">
                  <a:avLst/>
                </a:prstGeom>
                <a:solidFill>
                  <a:srgbClr val="4D82B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24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90" name="Rechthoek 89">
                  <a:extLst>
                    <a:ext uri="{FF2B5EF4-FFF2-40B4-BE49-F238E27FC236}">
                      <a16:creationId xmlns:a16="http://schemas.microsoft.com/office/drawing/2014/main" id="{D9677059-F973-4A2D-A791-CEEA16FE292E}"/>
                    </a:ext>
                  </a:extLst>
                </p:cNvPr>
                <p:cNvSpPr/>
                <p:nvPr userDrawn="1"/>
              </p:nvSpPr>
              <p:spPr>
                <a:xfrm>
                  <a:off x="7427035" y="-310267"/>
                  <a:ext cx="79156" cy="314992"/>
                </a:xfrm>
                <a:prstGeom prst="rect">
                  <a:avLst/>
                </a:prstGeom>
                <a:solidFill>
                  <a:srgbClr val="FFCC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24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91" name="Rechthoek 90">
                  <a:extLst>
                    <a:ext uri="{FF2B5EF4-FFF2-40B4-BE49-F238E27FC236}">
                      <a16:creationId xmlns:a16="http://schemas.microsoft.com/office/drawing/2014/main" id="{613F5D5B-28F0-685A-0754-C0DAC6F3C6EA}"/>
                    </a:ext>
                  </a:extLst>
                </p:cNvPr>
                <p:cNvSpPr/>
                <p:nvPr userDrawn="1"/>
              </p:nvSpPr>
              <p:spPr>
                <a:xfrm>
                  <a:off x="7532985" y="-240134"/>
                  <a:ext cx="79156" cy="244859"/>
                </a:xfrm>
                <a:prstGeom prst="rect">
                  <a:avLst/>
                </a:prstGeom>
                <a:solidFill>
                  <a:srgbClr val="80808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24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84" name="Ovaal 83">
                <a:extLst>
                  <a:ext uri="{FF2B5EF4-FFF2-40B4-BE49-F238E27FC236}">
                    <a16:creationId xmlns:a16="http://schemas.microsoft.com/office/drawing/2014/main" id="{9E2E0F9C-87EC-0140-E598-83B4C40CCAC3}"/>
                  </a:ext>
                </a:extLst>
              </p:cNvPr>
              <p:cNvSpPr/>
              <p:nvPr userDrawn="1"/>
            </p:nvSpPr>
            <p:spPr>
              <a:xfrm>
                <a:off x="-3603587" y="2555608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1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3</a:t>
                </a:r>
              </a:p>
            </p:txBody>
          </p:sp>
          <p:sp>
            <p:nvSpPr>
              <p:cNvPr id="85" name="Rechthoek 84">
                <a:extLst>
                  <a:ext uri="{FF2B5EF4-FFF2-40B4-BE49-F238E27FC236}">
                    <a16:creationId xmlns:a16="http://schemas.microsoft.com/office/drawing/2014/main" id="{19346359-3D11-660B-D257-A714B39FAE51}"/>
                  </a:ext>
                </a:extLst>
              </p:cNvPr>
              <p:cNvSpPr/>
              <p:nvPr userDrawn="1"/>
            </p:nvSpPr>
            <p:spPr>
              <a:xfrm>
                <a:off x="-3319415" y="2555610"/>
                <a:ext cx="2944682" cy="476860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When you want to change the lay-out of the chart, select the preferred part of the chart and go to the tab </a:t>
                </a:r>
                <a:r>
                  <a:rPr kumimoji="0" lang="en-GB" sz="12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‘Format’.</a:t>
                </a:r>
                <a:endPara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86" name="Groep 85">
                <a:extLst>
                  <a:ext uri="{FF2B5EF4-FFF2-40B4-BE49-F238E27FC236}">
                    <a16:creationId xmlns:a16="http://schemas.microsoft.com/office/drawing/2014/main" id="{A29E6D14-DFBA-E4EF-F080-48524569BBC2}"/>
                  </a:ext>
                </a:extLst>
              </p:cNvPr>
              <p:cNvGrpSpPr/>
              <p:nvPr userDrawn="1"/>
            </p:nvGrpSpPr>
            <p:grpSpPr>
              <a:xfrm>
                <a:off x="-3312582" y="3144513"/>
                <a:ext cx="576000" cy="246597"/>
                <a:chOff x="-3312582" y="1060763"/>
                <a:chExt cx="576000" cy="246597"/>
              </a:xfrm>
            </p:grpSpPr>
            <p:sp>
              <p:nvSpPr>
                <p:cNvPr id="87" name="Rechthoek 86">
                  <a:extLst>
                    <a:ext uri="{FF2B5EF4-FFF2-40B4-BE49-F238E27FC236}">
                      <a16:creationId xmlns:a16="http://schemas.microsoft.com/office/drawing/2014/main" id="{329952D9-E0BF-8DDE-9651-94CC6507EF86}"/>
                    </a:ext>
                  </a:extLst>
                </p:cNvPr>
                <p:cNvSpPr/>
                <p:nvPr userDrawn="1"/>
              </p:nvSpPr>
              <p:spPr>
                <a:xfrm>
                  <a:off x="-3312582" y="1060763"/>
                  <a:ext cx="576000" cy="215451"/>
                </a:xfrm>
                <a:prstGeom prst="rect">
                  <a:avLst/>
                </a:prstGeom>
                <a:solidFill>
                  <a:srgbClr val="F8F8F8"/>
                </a:solidFill>
                <a:ln w="6350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1800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GB" sz="1050" b="1" noProof="0">
                      <a:solidFill>
                        <a:srgbClr val="B74629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Format</a:t>
                  </a:r>
                </a:p>
              </p:txBody>
            </p:sp>
            <p:sp>
              <p:nvSpPr>
                <p:cNvPr id="88" name="Rechthoek 87">
                  <a:extLst>
                    <a:ext uri="{FF2B5EF4-FFF2-40B4-BE49-F238E27FC236}">
                      <a16:creationId xmlns:a16="http://schemas.microsoft.com/office/drawing/2014/main" id="{83869891-F899-0BE9-EE45-24461C5DBBDA}"/>
                    </a:ext>
                  </a:extLst>
                </p:cNvPr>
                <p:cNvSpPr/>
                <p:nvPr userDrawn="1"/>
              </p:nvSpPr>
              <p:spPr>
                <a:xfrm>
                  <a:off x="-3312582" y="1280189"/>
                  <a:ext cx="576000" cy="27171"/>
                </a:xfrm>
                <a:prstGeom prst="rect">
                  <a:avLst/>
                </a:prstGeom>
                <a:solidFill>
                  <a:srgbClr val="B746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088633637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hoek 10">
            <a:extLst>
              <a:ext uri="{FF2B5EF4-FFF2-40B4-BE49-F238E27FC236}">
                <a16:creationId xmlns:a16="http://schemas.microsoft.com/office/drawing/2014/main" id="{CF220144-53CB-9CA7-7276-7BCE372AC5B3}"/>
              </a:ext>
            </a:extLst>
          </p:cNvPr>
          <p:cNvSpPr/>
          <p:nvPr userDrawn="1"/>
        </p:nvSpPr>
        <p:spPr>
          <a:xfrm>
            <a:off x="6455999" y="720001"/>
            <a:ext cx="5015276" cy="541799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/>
          </a:p>
        </p:txBody>
      </p:sp>
      <p:sp>
        <p:nvSpPr>
          <p:cNvPr id="17" name="Tijdelijke aanduiding voor tabel 16">
            <a:extLst>
              <a:ext uri="{FF2B5EF4-FFF2-40B4-BE49-F238E27FC236}">
                <a16:creationId xmlns:a16="http://schemas.microsoft.com/office/drawing/2014/main" id="{AC3E0255-315C-47D9-A8A2-220D1CB08F50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6455999" y="720000"/>
            <a:ext cx="5016001" cy="5417999"/>
          </a:xfrm>
          <a:solidFill>
            <a:schemeClr val="bg1">
              <a:lumMod val="95000"/>
            </a:schemeClr>
          </a:solidFill>
        </p:spPr>
        <p:txBody>
          <a:bodyPr tIns="0" bIns="126000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/>
              <a:t>Click the icon below </a:t>
            </a:r>
            <a:br>
              <a:rPr lang="en-GB"/>
            </a:br>
            <a:r>
              <a:rPr lang="en-GB"/>
              <a:t>to add a table</a:t>
            </a: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D52D1EBA-5FE4-4632-B6F6-EF6A288BF8BB}"/>
              </a:ext>
            </a:extLst>
          </p:cNvPr>
          <p:cNvSpPr/>
          <p:nvPr userDrawn="1"/>
        </p:nvSpPr>
        <p:spPr>
          <a:xfrm>
            <a:off x="0" y="-425941"/>
            <a:ext cx="1109278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sz="1600" b="0" cap="none" baseline="0" noProof="0">
                <a:solidFill>
                  <a:schemeClr val="accent1"/>
                </a:solidFill>
                <a:latin typeface="+mj-lt"/>
              </a:rPr>
              <a:t>Text + table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D6F17172-2213-482A-BDD9-24166FD3C67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6CEB4F0-D0A7-4478-AF18-15BDB654C20D}" type="datetime4">
              <a:rPr lang="en-GB" smtClean="0"/>
              <a:t>06 December 2024</a:t>
            </a:fld>
            <a:endParaRPr lang="en-GB"/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BDAD9A7F-3DB1-9BD8-F967-851A39FD43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1" y="720000"/>
            <a:ext cx="5014702" cy="369025"/>
          </a:xfrm>
        </p:spPr>
        <p:txBody>
          <a:bodyPr/>
          <a:lstStyle/>
          <a:p>
            <a:r>
              <a:rPr lang="en-GB" noProof="0"/>
              <a:t>Place your title here</a:t>
            </a:r>
            <a:endParaRPr lang="en-GB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E012C3C8-13E3-6651-9089-AD618E53030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19999" y="1844674"/>
            <a:ext cx="5016002" cy="3616119"/>
          </a:xfrm>
        </p:spPr>
        <p:txBody>
          <a:bodyPr/>
          <a:lstStyle/>
          <a:p>
            <a:pPr lvl="0"/>
            <a:r>
              <a:rPr lang="en-GB" noProof="0"/>
              <a:t>Bullet</a:t>
            </a:r>
          </a:p>
          <a:p>
            <a:pPr lvl="1"/>
            <a:r>
              <a:rPr lang="en-GB" noProof="0"/>
              <a:t>Sub-bullet #1</a:t>
            </a:r>
          </a:p>
          <a:p>
            <a:pPr lvl="2"/>
            <a:r>
              <a:rPr lang="en-GB" noProof="0"/>
              <a:t>Sub-bullet #2</a:t>
            </a:r>
          </a:p>
          <a:p>
            <a:pPr lvl="3"/>
            <a:r>
              <a:rPr lang="en-GB" noProof="0"/>
              <a:t>Text</a:t>
            </a:r>
          </a:p>
          <a:p>
            <a:pPr lvl="4"/>
            <a:r>
              <a:rPr lang="en-GB" noProof="0"/>
              <a:t>Heading #1</a:t>
            </a:r>
          </a:p>
          <a:p>
            <a:pPr lvl="5"/>
            <a:r>
              <a:rPr lang="en-GB" noProof="0"/>
              <a:t>Heading #2</a:t>
            </a:r>
          </a:p>
          <a:p>
            <a:pPr lvl="6"/>
            <a:r>
              <a:rPr lang="en-GB" noProof="0"/>
              <a:t>Numbered</a:t>
            </a:r>
          </a:p>
          <a:p>
            <a:pPr lvl="7"/>
            <a:r>
              <a:rPr lang="en-GB" noProof="0"/>
              <a:t>Alphabetical</a:t>
            </a:r>
          </a:p>
          <a:p>
            <a:pPr lvl="8"/>
            <a:r>
              <a:rPr lang="en-GB" noProof="0"/>
              <a:t>Quote</a:t>
            </a:r>
          </a:p>
        </p:txBody>
      </p:sp>
      <p:sp>
        <p:nvSpPr>
          <p:cNvPr id="10" name="Tijdelijke aanduiding voor tekst 5">
            <a:extLst>
              <a:ext uri="{FF2B5EF4-FFF2-40B4-BE49-F238E27FC236}">
                <a16:creationId xmlns:a16="http://schemas.microsoft.com/office/drawing/2014/main" id="{4202A7A2-9A21-93ED-7B1A-E6D51C65F4A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19138" y="1206648"/>
            <a:ext cx="5016002" cy="258763"/>
          </a:xfrm>
        </p:spPr>
        <p:txBody>
          <a:bodyPr/>
          <a:lstStyle>
            <a:lvl1pPr marL="0" indent="0"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GB"/>
              <a:t>Place your subtitle here</a:t>
            </a:r>
          </a:p>
        </p:txBody>
      </p:sp>
      <p:grpSp>
        <p:nvGrpSpPr>
          <p:cNvPr id="106" name="Groep 105">
            <a:extLst>
              <a:ext uri="{FF2B5EF4-FFF2-40B4-BE49-F238E27FC236}">
                <a16:creationId xmlns:a16="http://schemas.microsoft.com/office/drawing/2014/main" id="{C8DC9AD3-5218-6668-F62D-71A20AAB1C35}"/>
              </a:ext>
            </a:extLst>
          </p:cNvPr>
          <p:cNvGrpSpPr/>
          <p:nvPr userDrawn="1"/>
        </p:nvGrpSpPr>
        <p:grpSpPr>
          <a:xfrm>
            <a:off x="-3786437" y="0"/>
            <a:ext cx="3693386" cy="5359349"/>
            <a:chOff x="-3786437" y="0"/>
            <a:chExt cx="3693386" cy="5359349"/>
          </a:xfrm>
        </p:grpSpPr>
        <p:sp>
          <p:nvSpPr>
            <p:cNvPr id="107" name="Rechthoek 106">
              <a:extLst>
                <a:ext uri="{FF2B5EF4-FFF2-40B4-BE49-F238E27FC236}">
                  <a16:creationId xmlns:a16="http://schemas.microsoft.com/office/drawing/2014/main" id="{7D9174C7-5CCA-450A-4149-F7882A89EF42}"/>
                </a:ext>
              </a:extLst>
            </p:cNvPr>
            <p:cNvSpPr/>
            <p:nvPr userDrawn="1"/>
          </p:nvSpPr>
          <p:spPr>
            <a:xfrm>
              <a:off x="-3786165" y="0"/>
              <a:ext cx="3593091" cy="464133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Choosing text levels</a:t>
              </a:r>
            </a:p>
          </p:txBody>
        </p:sp>
        <p:sp>
          <p:nvSpPr>
            <p:cNvPr id="108" name="Ovaal 107">
              <a:extLst>
                <a:ext uri="{FF2B5EF4-FFF2-40B4-BE49-F238E27FC236}">
                  <a16:creationId xmlns:a16="http://schemas.microsoft.com/office/drawing/2014/main" id="{DA5C30CC-9BEE-C476-AEA7-DAC6BF768288}"/>
                </a:ext>
              </a:extLst>
            </p:cNvPr>
            <p:cNvSpPr/>
            <p:nvPr userDrawn="1"/>
          </p:nvSpPr>
          <p:spPr>
            <a:xfrm>
              <a:off x="-3604183" y="18374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109" name="Rechthoek 108">
              <a:extLst>
                <a:ext uri="{FF2B5EF4-FFF2-40B4-BE49-F238E27FC236}">
                  <a16:creationId xmlns:a16="http://schemas.microsoft.com/office/drawing/2014/main" id="{E08F4679-FA60-F54A-D984-313378F14B23}"/>
                </a:ext>
              </a:extLst>
            </p:cNvPr>
            <p:cNvSpPr/>
            <p:nvPr userDrawn="1"/>
          </p:nvSpPr>
          <p:spPr>
            <a:xfrm>
              <a:off x="-3319415" y="183748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7780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Bullet</a:t>
              </a:r>
            </a:p>
          </p:txBody>
        </p:sp>
        <p:sp>
          <p:nvSpPr>
            <p:cNvPr id="110" name="Ovaal 109">
              <a:extLst>
                <a:ext uri="{FF2B5EF4-FFF2-40B4-BE49-F238E27FC236}">
                  <a16:creationId xmlns:a16="http://schemas.microsoft.com/office/drawing/2014/main" id="{2B98E162-77B6-1886-FCA0-49668EC07A26}"/>
                </a:ext>
              </a:extLst>
            </p:cNvPr>
            <p:cNvSpPr/>
            <p:nvPr userDrawn="1"/>
          </p:nvSpPr>
          <p:spPr>
            <a:xfrm>
              <a:off x="-3604183" y="212876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111" name="Rechthoek 110">
              <a:extLst>
                <a:ext uri="{FF2B5EF4-FFF2-40B4-BE49-F238E27FC236}">
                  <a16:creationId xmlns:a16="http://schemas.microsoft.com/office/drawing/2014/main" id="{D34C0C25-7503-966E-382D-033D339F286F}"/>
                </a:ext>
              </a:extLst>
            </p:cNvPr>
            <p:cNvSpPr/>
            <p:nvPr userDrawn="1"/>
          </p:nvSpPr>
          <p:spPr>
            <a:xfrm>
              <a:off x="-3604183" y="1196113"/>
              <a:ext cx="3229047" cy="459227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Under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‘Home’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, use the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list level-buttons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to choose a text level. 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Choose from:</a:t>
              </a:r>
            </a:p>
          </p:txBody>
        </p:sp>
        <p:sp>
          <p:nvSpPr>
            <p:cNvPr id="112" name="Rechthoek 111">
              <a:extLst>
                <a:ext uri="{FF2B5EF4-FFF2-40B4-BE49-F238E27FC236}">
                  <a16:creationId xmlns:a16="http://schemas.microsoft.com/office/drawing/2014/main" id="{6FED0441-798C-5603-D7EA-0BA5DA267327}"/>
                </a:ext>
              </a:extLst>
            </p:cNvPr>
            <p:cNvSpPr/>
            <p:nvPr userDrawn="1"/>
          </p:nvSpPr>
          <p:spPr>
            <a:xfrm>
              <a:off x="-3319415" y="2128873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61950" marR="0" lvl="0" indent="-1841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1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Sub-bullet #1</a:t>
              </a:r>
            </a:p>
          </p:txBody>
        </p:sp>
        <p:sp>
          <p:nvSpPr>
            <p:cNvPr id="113" name="Ovaal 112">
              <a:extLst>
                <a:ext uri="{FF2B5EF4-FFF2-40B4-BE49-F238E27FC236}">
                  <a16:creationId xmlns:a16="http://schemas.microsoft.com/office/drawing/2014/main" id="{2DBF7BCF-470D-19E2-7ED0-C4E671B45A0E}"/>
                </a:ext>
              </a:extLst>
            </p:cNvPr>
            <p:cNvSpPr/>
            <p:nvPr userDrawn="1"/>
          </p:nvSpPr>
          <p:spPr>
            <a:xfrm>
              <a:off x="-3604183" y="242005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114" name="Rechthoek 113">
              <a:extLst>
                <a:ext uri="{FF2B5EF4-FFF2-40B4-BE49-F238E27FC236}">
                  <a16:creationId xmlns:a16="http://schemas.microsoft.com/office/drawing/2014/main" id="{0D4DBC7B-8D6C-FCF3-4CCE-28F3A2DF878D}"/>
                </a:ext>
              </a:extLst>
            </p:cNvPr>
            <p:cNvSpPr/>
            <p:nvPr userDrawn="1"/>
          </p:nvSpPr>
          <p:spPr>
            <a:xfrm>
              <a:off x="-3319415" y="2420262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975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bg2"/>
                </a:buClr>
                <a:buSzTx/>
                <a:buFont typeface="Calibri" panose="020F0502020204030204" pitchFamily="34" charset="0"/>
                <a:buChar char="–"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Sub-bullet #2</a:t>
              </a:r>
            </a:p>
          </p:txBody>
        </p:sp>
        <p:sp>
          <p:nvSpPr>
            <p:cNvPr id="115" name="Ovaal 114">
              <a:extLst>
                <a:ext uri="{FF2B5EF4-FFF2-40B4-BE49-F238E27FC236}">
                  <a16:creationId xmlns:a16="http://schemas.microsoft.com/office/drawing/2014/main" id="{17A1C37B-D8DF-FC34-8052-134CCCEF6644}"/>
                </a:ext>
              </a:extLst>
            </p:cNvPr>
            <p:cNvSpPr/>
            <p:nvPr userDrawn="1"/>
          </p:nvSpPr>
          <p:spPr>
            <a:xfrm>
              <a:off x="-3604183" y="2711336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116" name="Rechthoek 115">
              <a:extLst>
                <a:ext uri="{FF2B5EF4-FFF2-40B4-BE49-F238E27FC236}">
                  <a16:creationId xmlns:a16="http://schemas.microsoft.com/office/drawing/2014/main" id="{D7D730D7-810B-59EC-04E2-C35EBBE31387}"/>
                </a:ext>
              </a:extLst>
            </p:cNvPr>
            <p:cNvSpPr/>
            <p:nvPr userDrawn="1"/>
          </p:nvSpPr>
          <p:spPr>
            <a:xfrm>
              <a:off x="-3319415" y="2711651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Text</a:t>
              </a:r>
            </a:p>
          </p:txBody>
        </p:sp>
        <p:sp>
          <p:nvSpPr>
            <p:cNvPr id="117" name="Ovaal 116">
              <a:extLst>
                <a:ext uri="{FF2B5EF4-FFF2-40B4-BE49-F238E27FC236}">
                  <a16:creationId xmlns:a16="http://schemas.microsoft.com/office/drawing/2014/main" id="{9CE7B689-5709-0E9D-0FD1-91AC1DE33A19}"/>
                </a:ext>
              </a:extLst>
            </p:cNvPr>
            <p:cNvSpPr/>
            <p:nvPr userDrawn="1"/>
          </p:nvSpPr>
          <p:spPr>
            <a:xfrm>
              <a:off x="-3604183" y="3002620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5</a:t>
              </a:r>
            </a:p>
          </p:txBody>
        </p:sp>
        <p:sp>
          <p:nvSpPr>
            <p:cNvPr id="118" name="Rechthoek 117">
              <a:extLst>
                <a:ext uri="{FF2B5EF4-FFF2-40B4-BE49-F238E27FC236}">
                  <a16:creationId xmlns:a16="http://schemas.microsoft.com/office/drawing/2014/main" id="{62063518-5F3D-6283-2DC9-A3A263B80134}"/>
                </a:ext>
              </a:extLst>
            </p:cNvPr>
            <p:cNvSpPr/>
            <p:nvPr userDrawn="1"/>
          </p:nvSpPr>
          <p:spPr>
            <a:xfrm>
              <a:off x="-3319415" y="3003040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HEADING #1</a:t>
              </a:r>
            </a:p>
          </p:txBody>
        </p:sp>
        <p:sp>
          <p:nvSpPr>
            <p:cNvPr id="119" name="Ovaal 118">
              <a:extLst>
                <a:ext uri="{FF2B5EF4-FFF2-40B4-BE49-F238E27FC236}">
                  <a16:creationId xmlns:a16="http://schemas.microsoft.com/office/drawing/2014/main" id="{C771E799-6654-E670-CC6E-0460C1D68B5B}"/>
                </a:ext>
              </a:extLst>
            </p:cNvPr>
            <p:cNvSpPr/>
            <p:nvPr userDrawn="1"/>
          </p:nvSpPr>
          <p:spPr>
            <a:xfrm>
              <a:off x="-3604183" y="329390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6</a:t>
              </a:r>
            </a:p>
          </p:txBody>
        </p:sp>
        <p:sp>
          <p:nvSpPr>
            <p:cNvPr id="120" name="Rechthoek 119">
              <a:extLst>
                <a:ext uri="{FF2B5EF4-FFF2-40B4-BE49-F238E27FC236}">
                  <a16:creationId xmlns:a16="http://schemas.microsoft.com/office/drawing/2014/main" id="{0C73DFE1-6766-7649-D022-7541E1F45BDE}"/>
                </a:ext>
              </a:extLst>
            </p:cNvPr>
            <p:cNvSpPr/>
            <p:nvPr userDrawn="1"/>
          </p:nvSpPr>
          <p:spPr>
            <a:xfrm>
              <a:off x="-3319415" y="3585818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+mj-lt"/>
                <a:buAutoNum type="arabicPeriod"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Numbered</a:t>
              </a:r>
            </a:p>
          </p:txBody>
        </p:sp>
        <p:sp>
          <p:nvSpPr>
            <p:cNvPr id="121" name="Ovaal 120">
              <a:extLst>
                <a:ext uri="{FF2B5EF4-FFF2-40B4-BE49-F238E27FC236}">
                  <a16:creationId xmlns:a16="http://schemas.microsoft.com/office/drawing/2014/main" id="{DD51738D-E56F-E6CB-991F-CDB9C38621DD}"/>
                </a:ext>
              </a:extLst>
            </p:cNvPr>
            <p:cNvSpPr/>
            <p:nvPr userDrawn="1"/>
          </p:nvSpPr>
          <p:spPr>
            <a:xfrm>
              <a:off x="-3604183" y="358518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7</a:t>
              </a:r>
            </a:p>
          </p:txBody>
        </p:sp>
        <p:sp>
          <p:nvSpPr>
            <p:cNvPr id="122" name="Rechthoek 121">
              <a:extLst>
                <a:ext uri="{FF2B5EF4-FFF2-40B4-BE49-F238E27FC236}">
                  <a16:creationId xmlns:a16="http://schemas.microsoft.com/office/drawing/2014/main" id="{17F7E873-1AD4-3172-92E5-F7866492A934}"/>
                </a:ext>
              </a:extLst>
            </p:cNvPr>
            <p:cNvSpPr/>
            <p:nvPr userDrawn="1"/>
          </p:nvSpPr>
          <p:spPr>
            <a:xfrm>
              <a:off x="-3325830" y="3877207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1813" marR="0" lvl="0" indent="-265113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1"/>
                </a:buClr>
                <a:buSzTx/>
                <a:buFont typeface="+mj-lt"/>
                <a:buAutoNum type="alphaLcPeriod"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Alphabetical</a:t>
              </a:r>
            </a:p>
          </p:txBody>
        </p:sp>
        <p:sp>
          <p:nvSpPr>
            <p:cNvPr id="123" name="Ovaal 122">
              <a:extLst>
                <a:ext uri="{FF2B5EF4-FFF2-40B4-BE49-F238E27FC236}">
                  <a16:creationId xmlns:a16="http://schemas.microsoft.com/office/drawing/2014/main" id="{D9B24EF8-4F24-2C1D-933D-FE762830C830}"/>
                </a:ext>
              </a:extLst>
            </p:cNvPr>
            <p:cNvSpPr/>
            <p:nvPr userDrawn="1"/>
          </p:nvSpPr>
          <p:spPr>
            <a:xfrm>
              <a:off x="-3604183" y="387647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8</a:t>
              </a:r>
            </a:p>
          </p:txBody>
        </p:sp>
        <p:sp>
          <p:nvSpPr>
            <p:cNvPr id="124" name="Rechthoek 123">
              <a:extLst>
                <a:ext uri="{FF2B5EF4-FFF2-40B4-BE49-F238E27FC236}">
                  <a16:creationId xmlns:a16="http://schemas.microsoft.com/office/drawing/2014/main" id="{8294BE2B-D253-64FE-F1AD-6C35DBC66C55}"/>
                </a:ext>
              </a:extLst>
            </p:cNvPr>
            <p:cNvSpPr/>
            <p:nvPr userDrawn="1"/>
          </p:nvSpPr>
          <p:spPr>
            <a:xfrm>
              <a:off x="-3319415" y="416859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en-GB" sz="1400" b="0" i="1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Quote</a:t>
              </a:r>
            </a:p>
          </p:txBody>
        </p:sp>
        <p:sp>
          <p:nvSpPr>
            <p:cNvPr id="125" name="Ovaal 124">
              <a:extLst>
                <a:ext uri="{FF2B5EF4-FFF2-40B4-BE49-F238E27FC236}">
                  <a16:creationId xmlns:a16="http://schemas.microsoft.com/office/drawing/2014/main" id="{A2CD6639-D6F4-0F1E-C011-8FCE5BA835AE}"/>
                </a:ext>
              </a:extLst>
            </p:cNvPr>
            <p:cNvSpPr/>
            <p:nvPr userDrawn="1"/>
          </p:nvSpPr>
          <p:spPr>
            <a:xfrm>
              <a:off x="-3604183" y="416859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9</a:t>
              </a:r>
            </a:p>
          </p:txBody>
        </p:sp>
        <p:sp>
          <p:nvSpPr>
            <p:cNvPr id="126" name="Rechthoek 125">
              <a:extLst>
                <a:ext uri="{FF2B5EF4-FFF2-40B4-BE49-F238E27FC236}">
                  <a16:creationId xmlns:a16="http://schemas.microsoft.com/office/drawing/2014/main" id="{8FE78ACD-3441-210B-8B6A-1F300D0E683A}"/>
                </a:ext>
              </a:extLst>
            </p:cNvPr>
            <p:cNvSpPr/>
            <p:nvPr userDrawn="1"/>
          </p:nvSpPr>
          <p:spPr>
            <a:xfrm>
              <a:off x="-3319415" y="3294429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Heading #2</a:t>
              </a:r>
            </a:p>
          </p:txBody>
        </p:sp>
        <p:grpSp>
          <p:nvGrpSpPr>
            <p:cNvPr id="127" name="VOORBEELD">
              <a:extLst>
                <a:ext uri="{FF2B5EF4-FFF2-40B4-BE49-F238E27FC236}">
                  <a16:creationId xmlns:a16="http://schemas.microsoft.com/office/drawing/2014/main" id="{19D0CC70-1C8C-F396-6A06-FEE0AEE448C1}"/>
                </a:ext>
              </a:extLst>
            </p:cNvPr>
            <p:cNvGrpSpPr/>
            <p:nvPr userDrawn="1"/>
          </p:nvGrpSpPr>
          <p:grpSpPr>
            <a:xfrm>
              <a:off x="-3605171" y="458674"/>
              <a:ext cx="3234311" cy="558875"/>
              <a:chOff x="-3605171" y="458674"/>
              <a:chExt cx="3234311" cy="558875"/>
            </a:xfrm>
          </p:grpSpPr>
          <p:sp>
            <p:nvSpPr>
              <p:cNvPr id="132" name="Rechthoek 131">
                <a:extLst>
                  <a:ext uri="{FF2B5EF4-FFF2-40B4-BE49-F238E27FC236}">
                    <a16:creationId xmlns:a16="http://schemas.microsoft.com/office/drawing/2014/main" id="{656803C7-49A8-4380-7CD1-10E9A2DCCB28}"/>
                  </a:ext>
                </a:extLst>
              </p:cNvPr>
              <p:cNvSpPr/>
              <p:nvPr userDrawn="1"/>
            </p:nvSpPr>
            <p:spPr>
              <a:xfrm>
                <a:off x="-3604183" y="458674"/>
                <a:ext cx="393459" cy="184058"/>
              </a:xfrm>
              <a:prstGeom prst="rect">
                <a:avLst/>
              </a:prstGeom>
              <a:solidFill>
                <a:srgbClr val="F8F8F8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1800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GB" sz="9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Home</a:t>
                </a:r>
              </a:p>
            </p:txBody>
          </p:sp>
          <p:sp>
            <p:nvSpPr>
              <p:cNvPr id="133" name="Rechthoek 132">
                <a:extLst>
                  <a:ext uri="{FF2B5EF4-FFF2-40B4-BE49-F238E27FC236}">
                    <a16:creationId xmlns:a16="http://schemas.microsoft.com/office/drawing/2014/main" id="{D6BB239C-113C-3597-E571-B74F2FB39556}"/>
                  </a:ext>
                </a:extLst>
              </p:cNvPr>
              <p:cNvSpPr/>
              <p:nvPr userDrawn="1"/>
            </p:nvSpPr>
            <p:spPr>
              <a:xfrm>
                <a:off x="-3599184" y="621345"/>
                <a:ext cx="383782" cy="27171"/>
              </a:xfrm>
              <a:prstGeom prst="rect">
                <a:avLst/>
              </a:prstGeom>
              <a:solidFill>
                <a:srgbClr val="B746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134" name="Groep 133">
                <a:extLst>
                  <a:ext uri="{FF2B5EF4-FFF2-40B4-BE49-F238E27FC236}">
                    <a16:creationId xmlns:a16="http://schemas.microsoft.com/office/drawing/2014/main" id="{ADD6F037-696E-2974-6C85-A029F961515F}"/>
                  </a:ext>
                </a:extLst>
              </p:cNvPr>
              <p:cNvGrpSpPr/>
              <p:nvPr userDrawn="1"/>
            </p:nvGrpSpPr>
            <p:grpSpPr>
              <a:xfrm>
                <a:off x="-3386247" y="830871"/>
                <a:ext cx="139423" cy="109566"/>
                <a:chOff x="-2866744" y="827071"/>
                <a:chExt cx="168701" cy="132575"/>
              </a:xfrm>
            </p:grpSpPr>
            <p:grpSp>
              <p:nvGrpSpPr>
                <p:cNvPr id="165" name="Groep 164">
                  <a:extLst>
                    <a:ext uri="{FF2B5EF4-FFF2-40B4-BE49-F238E27FC236}">
                      <a16:creationId xmlns:a16="http://schemas.microsoft.com/office/drawing/2014/main" id="{83833B59-DCBC-88EE-8D88-F6D2E7704923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167" name="Rechte verbindingslijn 166">
                    <a:extLst>
                      <a:ext uri="{FF2B5EF4-FFF2-40B4-BE49-F238E27FC236}">
                        <a16:creationId xmlns:a16="http://schemas.microsoft.com/office/drawing/2014/main" id="{4F32394A-1913-71D2-5B6F-55E3FE66DC6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68" name="Rechte verbindingslijn 167">
                    <a:extLst>
                      <a:ext uri="{FF2B5EF4-FFF2-40B4-BE49-F238E27FC236}">
                        <a16:creationId xmlns:a16="http://schemas.microsoft.com/office/drawing/2014/main" id="{05C3D348-00A2-90AE-8FFA-2C940294E98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69" name="Rechte verbindingslijn 168">
                    <a:extLst>
                      <a:ext uri="{FF2B5EF4-FFF2-40B4-BE49-F238E27FC236}">
                        <a16:creationId xmlns:a16="http://schemas.microsoft.com/office/drawing/2014/main" id="{3173FD01-5B47-BA51-5359-C95FC6790F5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70" name="Rechte verbindingslijn 169">
                    <a:extLst>
                      <a:ext uri="{FF2B5EF4-FFF2-40B4-BE49-F238E27FC236}">
                        <a16:creationId xmlns:a16="http://schemas.microsoft.com/office/drawing/2014/main" id="{ADEBF791-63B5-C943-29A1-8CED3801194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71" name="Rechte verbindingslijn 170">
                    <a:extLst>
                      <a:ext uri="{FF2B5EF4-FFF2-40B4-BE49-F238E27FC236}">
                        <a16:creationId xmlns:a16="http://schemas.microsoft.com/office/drawing/2014/main" id="{50300443-62C9-FCD3-20B0-9C47812DD89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166" name="Pijl: rechts 165">
                  <a:extLst>
                    <a:ext uri="{FF2B5EF4-FFF2-40B4-BE49-F238E27FC236}">
                      <a16:creationId xmlns:a16="http://schemas.microsoft.com/office/drawing/2014/main" id="{B1E8E3CC-073E-C37B-05DB-31D114C6466C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135" name="Groep 134">
                <a:extLst>
                  <a:ext uri="{FF2B5EF4-FFF2-40B4-BE49-F238E27FC236}">
                    <a16:creationId xmlns:a16="http://schemas.microsoft.com/office/drawing/2014/main" id="{7C22F730-928C-91DA-2A34-F4C1DC9B4466}"/>
                  </a:ext>
                </a:extLst>
              </p:cNvPr>
              <p:cNvGrpSpPr/>
              <p:nvPr userDrawn="1"/>
            </p:nvGrpSpPr>
            <p:grpSpPr>
              <a:xfrm>
                <a:off x="-3605171" y="830871"/>
                <a:ext cx="139423" cy="109566"/>
                <a:chOff x="-2866744" y="518074"/>
                <a:chExt cx="168701" cy="132575"/>
              </a:xfrm>
            </p:grpSpPr>
            <p:grpSp>
              <p:nvGrpSpPr>
                <p:cNvPr id="158" name="Groep 157">
                  <a:extLst>
                    <a:ext uri="{FF2B5EF4-FFF2-40B4-BE49-F238E27FC236}">
                      <a16:creationId xmlns:a16="http://schemas.microsoft.com/office/drawing/2014/main" id="{86E9917D-69C1-1A0F-4F95-98CD5E88374D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160" name="Rechte verbindingslijn 159">
                    <a:extLst>
                      <a:ext uri="{FF2B5EF4-FFF2-40B4-BE49-F238E27FC236}">
                        <a16:creationId xmlns:a16="http://schemas.microsoft.com/office/drawing/2014/main" id="{120F4794-6DF0-A8B3-1B15-EF2371712B3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61" name="Rechte verbindingslijn 160">
                    <a:extLst>
                      <a:ext uri="{FF2B5EF4-FFF2-40B4-BE49-F238E27FC236}">
                        <a16:creationId xmlns:a16="http://schemas.microsoft.com/office/drawing/2014/main" id="{BA8BD640-A393-4BE3-45CD-9A8E090A2A9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62" name="Rechte verbindingslijn 161">
                    <a:extLst>
                      <a:ext uri="{FF2B5EF4-FFF2-40B4-BE49-F238E27FC236}">
                        <a16:creationId xmlns:a16="http://schemas.microsoft.com/office/drawing/2014/main" id="{79E389D4-ACD0-D8BB-E14D-17D4163D291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63" name="Rechte verbindingslijn 162">
                    <a:extLst>
                      <a:ext uri="{FF2B5EF4-FFF2-40B4-BE49-F238E27FC236}">
                        <a16:creationId xmlns:a16="http://schemas.microsoft.com/office/drawing/2014/main" id="{981A1880-2C01-9656-1CC1-6BC1F7FE714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64" name="Rechte verbindingslijn 163">
                    <a:extLst>
                      <a:ext uri="{FF2B5EF4-FFF2-40B4-BE49-F238E27FC236}">
                        <a16:creationId xmlns:a16="http://schemas.microsoft.com/office/drawing/2014/main" id="{509F6E49-3ECD-E8E3-637D-78EB9513919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159" name="Pijl: rechts 158">
                  <a:extLst>
                    <a:ext uri="{FF2B5EF4-FFF2-40B4-BE49-F238E27FC236}">
                      <a16:creationId xmlns:a16="http://schemas.microsoft.com/office/drawing/2014/main" id="{CE743836-F3E2-AE6C-99C3-5C59A9B4E616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cxnSp>
            <p:nvCxnSpPr>
              <p:cNvPr id="136" name="Rechte verbindingslijn 135">
                <a:extLst>
                  <a:ext uri="{FF2B5EF4-FFF2-40B4-BE49-F238E27FC236}">
                    <a16:creationId xmlns:a16="http://schemas.microsoft.com/office/drawing/2014/main" id="{B84D3399-4FB2-B997-5F32-7945DF36B42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459956" y="588169"/>
                <a:ext cx="547687" cy="219076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137" name="Rechte verbindingslijn 136">
                <a:extLst>
                  <a:ext uri="{FF2B5EF4-FFF2-40B4-BE49-F238E27FC236}">
                    <a16:creationId xmlns:a16="http://schemas.microsoft.com/office/drawing/2014/main" id="{2226B61C-5428-DB0B-8703-3B76F74630D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224213" y="828675"/>
                <a:ext cx="319088" cy="0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sp>
            <p:nvSpPr>
              <p:cNvPr id="138" name="Rechthoek 137">
                <a:extLst>
                  <a:ext uri="{FF2B5EF4-FFF2-40B4-BE49-F238E27FC236}">
                    <a16:creationId xmlns:a16="http://schemas.microsoft.com/office/drawing/2014/main" id="{728B3ECC-EC2D-7C91-FBBB-C14E56C953C6}"/>
                  </a:ext>
                </a:extLst>
              </p:cNvPr>
              <p:cNvSpPr/>
              <p:nvPr userDrawn="1"/>
            </p:nvSpPr>
            <p:spPr>
              <a:xfrm>
                <a:off x="-2559903" y="512179"/>
                <a:ext cx="2189042" cy="15108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Text level down</a:t>
                </a:r>
              </a:p>
            </p:txBody>
          </p:sp>
          <p:sp>
            <p:nvSpPr>
              <p:cNvPr id="139" name="Rechthoek 138">
                <a:extLst>
                  <a:ext uri="{FF2B5EF4-FFF2-40B4-BE49-F238E27FC236}">
                    <a16:creationId xmlns:a16="http://schemas.microsoft.com/office/drawing/2014/main" id="{58F07886-A944-B750-85CA-FA8E9DB70070}"/>
                  </a:ext>
                </a:extLst>
              </p:cNvPr>
              <p:cNvSpPr/>
              <p:nvPr userDrawn="1"/>
            </p:nvSpPr>
            <p:spPr>
              <a:xfrm>
                <a:off x="-2559903" y="819562"/>
                <a:ext cx="2189043" cy="142202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Text level up</a:t>
                </a:r>
              </a:p>
            </p:txBody>
          </p:sp>
          <p:grpSp>
            <p:nvGrpSpPr>
              <p:cNvPr id="140" name="Groep 139">
                <a:extLst>
                  <a:ext uri="{FF2B5EF4-FFF2-40B4-BE49-F238E27FC236}">
                    <a16:creationId xmlns:a16="http://schemas.microsoft.com/office/drawing/2014/main" id="{72261D23-D872-76AA-FDDF-10A677DF7049}"/>
                  </a:ext>
                </a:extLst>
              </p:cNvPr>
              <p:cNvGrpSpPr/>
              <p:nvPr userDrawn="1"/>
            </p:nvGrpSpPr>
            <p:grpSpPr>
              <a:xfrm>
                <a:off x="-2916763" y="769168"/>
                <a:ext cx="268738" cy="248381"/>
                <a:chOff x="-2916763" y="769168"/>
                <a:chExt cx="268738" cy="248381"/>
              </a:xfrm>
            </p:grpSpPr>
            <p:sp>
              <p:nvSpPr>
                <p:cNvPr id="150" name="Rechthoek 149">
                  <a:extLst>
                    <a:ext uri="{FF2B5EF4-FFF2-40B4-BE49-F238E27FC236}">
                      <a16:creationId xmlns:a16="http://schemas.microsoft.com/office/drawing/2014/main" id="{236F6AB9-61DE-DD2A-61C0-4B8B93338FC2}"/>
                    </a:ext>
                  </a:extLst>
                </p:cNvPr>
                <p:cNvSpPr/>
                <p:nvPr userDrawn="1"/>
              </p:nvSpPr>
              <p:spPr>
                <a:xfrm>
                  <a:off x="-2916763" y="769168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GB" sz="105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151" name="Groep 150">
                  <a:extLst>
                    <a:ext uri="{FF2B5EF4-FFF2-40B4-BE49-F238E27FC236}">
                      <a16:creationId xmlns:a16="http://schemas.microsoft.com/office/drawing/2014/main" id="{055F3648-BE4F-6175-7069-778BFD20B141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153" name="Rechte verbindingslijn 152">
                    <a:extLst>
                      <a:ext uri="{FF2B5EF4-FFF2-40B4-BE49-F238E27FC236}">
                        <a16:creationId xmlns:a16="http://schemas.microsoft.com/office/drawing/2014/main" id="{F06E435F-F6A4-A8BD-65E4-D88592EFAE1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54" name="Rechte verbindingslijn 153">
                    <a:extLst>
                      <a:ext uri="{FF2B5EF4-FFF2-40B4-BE49-F238E27FC236}">
                        <a16:creationId xmlns:a16="http://schemas.microsoft.com/office/drawing/2014/main" id="{2664DAE0-CAB8-C0C4-24ED-04A065712E3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55" name="Rechte verbindingslijn 154">
                    <a:extLst>
                      <a:ext uri="{FF2B5EF4-FFF2-40B4-BE49-F238E27FC236}">
                        <a16:creationId xmlns:a16="http://schemas.microsoft.com/office/drawing/2014/main" id="{CFCB7004-D1BD-B140-32C2-C76310BF80A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56" name="Rechte verbindingslijn 155">
                    <a:extLst>
                      <a:ext uri="{FF2B5EF4-FFF2-40B4-BE49-F238E27FC236}">
                        <a16:creationId xmlns:a16="http://schemas.microsoft.com/office/drawing/2014/main" id="{00F40B3A-78FE-0552-375B-FC41C3766C2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57" name="Rechte verbindingslijn 156">
                    <a:extLst>
                      <a:ext uri="{FF2B5EF4-FFF2-40B4-BE49-F238E27FC236}">
                        <a16:creationId xmlns:a16="http://schemas.microsoft.com/office/drawing/2014/main" id="{5ED6CD2E-DE5C-9D8B-BE73-500B7DC9936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152" name="Pijl: rechts 151">
                  <a:extLst>
                    <a:ext uri="{FF2B5EF4-FFF2-40B4-BE49-F238E27FC236}">
                      <a16:creationId xmlns:a16="http://schemas.microsoft.com/office/drawing/2014/main" id="{56F9500B-5213-FDDB-5F9B-45876A85581B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1" name="Groep 140">
                <a:extLst>
                  <a:ext uri="{FF2B5EF4-FFF2-40B4-BE49-F238E27FC236}">
                    <a16:creationId xmlns:a16="http://schemas.microsoft.com/office/drawing/2014/main" id="{D40C9EA7-0B81-1D9E-3C73-EB1C3D369A43}"/>
                  </a:ext>
                </a:extLst>
              </p:cNvPr>
              <p:cNvGrpSpPr/>
              <p:nvPr userDrawn="1"/>
            </p:nvGrpSpPr>
            <p:grpSpPr>
              <a:xfrm>
                <a:off x="-2916763" y="460171"/>
                <a:ext cx="268738" cy="248381"/>
                <a:chOff x="-2916763" y="460171"/>
                <a:chExt cx="268738" cy="248381"/>
              </a:xfrm>
            </p:grpSpPr>
            <p:sp>
              <p:nvSpPr>
                <p:cNvPr id="142" name="Rechthoek 141">
                  <a:extLst>
                    <a:ext uri="{FF2B5EF4-FFF2-40B4-BE49-F238E27FC236}">
                      <a16:creationId xmlns:a16="http://schemas.microsoft.com/office/drawing/2014/main" id="{1139AABC-F151-4DB2-07D3-523DCD8DEEAE}"/>
                    </a:ext>
                  </a:extLst>
                </p:cNvPr>
                <p:cNvSpPr/>
                <p:nvPr userDrawn="1"/>
              </p:nvSpPr>
              <p:spPr>
                <a:xfrm>
                  <a:off x="-2916763" y="460171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GB" sz="105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143" name="Groep 142">
                  <a:extLst>
                    <a:ext uri="{FF2B5EF4-FFF2-40B4-BE49-F238E27FC236}">
                      <a16:creationId xmlns:a16="http://schemas.microsoft.com/office/drawing/2014/main" id="{20BE09EF-2232-BDAB-1DE3-42B58130FCD6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145" name="Rechte verbindingslijn 144">
                    <a:extLst>
                      <a:ext uri="{FF2B5EF4-FFF2-40B4-BE49-F238E27FC236}">
                        <a16:creationId xmlns:a16="http://schemas.microsoft.com/office/drawing/2014/main" id="{994A6128-9DD4-858F-2C38-F243BA8D893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46" name="Rechte verbindingslijn 145">
                    <a:extLst>
                      <a:ext uri="{FF2B5EF4-FFF2-40B4-BE49-F238E27FC236}">
                        <a16:creationId xmlns:a16="http://schemas.microsoft.com/office/drawing/2014/main" id="{E2F9E5DF-042A-6C8D-31FD-20F048420A1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47" name="Rechte verbindingslijn 146">
                    <a:extLst>
                      <a:ext uri="{FF2B5EF4-FFF2-40B4-BE49-F238E27FC236}">
                        <a16:creationId xmlns:a16="http://schemas.microsoft.com/office/drawing/2014/main" id="{670CE940-D105-CFB2-1921-C5638F21587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48" name="Rechte verbindingslijn 147">
                    <a:extLst>
                      <a:ext uri="{FF2B5EF4-FFF2-40B4-BE49-F238E27FC236}">
                        <a16:creationId xmlns:a16="http://schemas.microsoft.com/office/drawing/2014/main" id="{3D41806D-A8CA-F3A3-0FDE-B3B458999A3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49" name="Rechte verbindingslijn 148">
                    <a:extLst>
                      <a:ext uri="{FF2B5EF4-FFF2-40B4-BE49-F238E27FC236}">
                        <a16:creationId xmlns:a16="http://schemas.microsoft.com/office/drawing/2014/main" id="{304AD226-6767-16DD-6FA6-8B6E9F4AE45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144" name="Pijl: rechts 143">
                  <a:extLst>
                    <a:ext uri="{FF2B5EF4-FFF2-40B4-BE49-F238E27FC236}">
                      <a16:creationId xmlns:a16="http://schemas.microsoft.com/office/drawing/2014/main" id="{49D1E0B2-FDD5-816B-672B-16877FD7D1B0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  <p:sp>
          <p:nvSpPr>
            <p:cNvPr id="128" name="Rechthoek 127">
              <a:extLst>
                <a:ext uri="{FF2B5EF4-FFF2-40B4-BE49-F238E27FC236}">
                  <a16:creationId xmlns:a16="http://schemas.microsoft.com/office/drawing/2014/main" id="{F3844265-4D4B-5D86-B84F-5B45CA006FC6}"/>
                </a:ext>
              </a:extLst>
            </p:cNvPr>
            <p:cNvSpPr/>
            <p:nvPr userDrawn="1"/>
          </p:nvSpPr>
          <p:spPr>
            <a:xfrm>
              <a:off x="-3786437" y="4531349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Want to know more?</a:t>
              </a:r>
              <a:br>
                <a:rPr lang="en-GB" sz="1200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Go to the instruction slide </a:t>
              </a:r>
              <a:r>
                <a:rPr lang="en-GB" sz="1200" b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INSTRUCTIONS’</a:t>
              </a: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You’ll find it at the beginning of the presentation</a:t>
              </a:r>
              <a:b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or insert it via </a:t>
              </a:r>
              <a:r>
                <a:rPr lang="en-GB" sz="1200" i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‘Home’</a:t>
              </a: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en-GB" sz="1200" i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‘New Slide’.</a:t>
              </a:r>
            </a:p>
          </p:txBody>
        </p:sp>
        <p:grpSp>
          <p:nvGrpSpPr>
            <p:cNvPr id="129" name="ICOON_info">
              <a:extLst>
                <a:ext uri="{FF2B5EF4-FFF2-40B4-BE49-F238E27FC236}">
                  <a16:creationId xmlns:a16="http://schemas.microsoft.com/office/drawing/2014/main" id="{F467CB35-5BF6-4F93-8C0E-850AED6CB5E0}"/>
                </a:ext>
              </a:extLst>
            </p:cNvPr>
            <p:cNvGrpSpPr/>
            <p:nvPr userDrawn="1"/>
          </p:nvGrpSpPr>
          <p:grpSpPr>
            <a:xfrm>
              <a:off x="-376736" y="4400186"/>
              <a:ext cx="283685" cy="283685"/>
              <a:chOff x="-510741" y="5913713"/>
              <a:chExt cx="267555" cy="267555"/>
            </a:xfrm>
          </p:grpSpPr>
          <p:sp>
            <p:nvSpPr>
              <p:cNvPr id="130" name="Ovaal 129">
                <a:extLst>
                  <a:ext uri="{FF2B5EF4-FFF2-40B4-BE49-F238E27FC236}">
                    <a16:creationId xmlns:a16="http://schemas.microsoft.com/office/drawing/2014/main" id="{536E6B1B-F46A-04B2-7852-50EFA2AB0DE2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31" name="Graphic 163" descr="Informatie">
                <a:extLst>
                  <a:ext uri="{FF2B5EF4-FFF2-40B4-BE49-F238E27FC236}">
                    <a16:creationId xmlns:a16="http://schemas.microsoft.com/office/drawing/2014/main" id="{24B483BD-F649-1300-ACB2-FC8AAE50EC39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200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</p:grpSp>
      <p:grpSp>
        <p:nvGrpSpPr>
          <p:cNvPr id="172" name="INSTRUCTION">
            <a:extLst>
              <a:ext uri="{FF2B5EF4-FFF2-40B4-BE49-F238E27FC236}">
                <a16:creationId xmlns:a16="http://schemas.microsoft.com/office/drawing/2014/main" id="{94B73E01-97AF-C00B-371B-21EDC166EBE6}"/>
              </a:ext>
            </a:extLst>
          </p:cNvPr>
          <p:cNvGrpSpPr/>
          <p:nvPr userDrawn="1"/>
        </p:nvGrpSpPr>
        <p:grpSpPr>
          <a:xfrm>
            <a:off x="12377595" y="-12068"/>
            <a:ext cx="3693386" cy="6705423"/>
            <a:chOff x="-3786437" y="-12068"/>
            <a:chExt cx="3693386" cy="6705423"/>
          </a:xfrm>
        </p:grpSpPr>
        <p:grpSp>
          <p:nvGrpSpPr>
            <p:cNvPr id="173" name="Groep 172">
              <a:extLst>
                <a:ext uri="{FF2B5EF4-FFF2-40B4-BE49-F238E27FC236}">
                  <a16:creationId xmlns:a16="http://schemas.microsoft.com/office/drawing/2014/main" id="{3EF11EE4-FA24-F031-F215-758A74D0D3DD}"/>
                </a:ext>
              </a:extLst>
            </p:cNvPr>
            <p:cNvGrpSpPr/>
            <p:nvPr userDrawn="1"/>
          </p:nvGrpSpPr>
          <p:grpSpPr>
            <a:xfrm>
              <a:off x="-3784148" y="-12068"/>
              <a:ext cx="3592800" cy="3238700"/>
              <a:chOff x="-3784148" y="-12068"/>
              <a:chExt cx="3592800" cy="3238700"/>
            </a:xfrm>
          </p:grpSpPr>
          <p:sp>
            <p:nvSpPr>
              <p:cNvPr id="311" name="Rechthoek 310">
                <a:extLst>
                  <a:ext uri="{FF2B5EF4-FFF2-40B4-BE49-F238E27FC236}">
                    <a16:creationId xmlns:a16="http://schemas.microsoft.com/office/drawing/2014/main" id="{2DC052F4-7B83-5522-1C96-A1EDE3201F6D}"/>
                  </a:ext>
                </a:extLst>
              </p:cNvPr>
              <p:cNvSpPr/>
              <p:nvPr userDrawn="1"/>
            </p:nvSpPr>
            <p:spPr>
              <a:xfrm>
                <a:off x="-3784148" y="-12068"/>
                <a:ext cx="3592800" cy="3238700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ECECEC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1400" b="1" cap="all" baseline="0" noProof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Format Table</a:t>
                </a:r>
              </a:p>
            </p:txBody>
          </p:sp>
          <p:sp>
            <p:nvSpPr>
              <p:cNvPr id="312" name="Ovaal 311">
                <a:extLst>
                  <a:ext uri="{FF2B5EF4-FFF2-40B4-BE49-F238E27FC236}">
                    <a16:creationId xmlns:a16="http://schemas.microsoft.com/office/drawing/2014/main" id="{9B631C67-4891-0ED4-1882-6C18CAE9AD95}"/>
                  </a:ext>
                </a:extLst>
              </p:cNvPr>
              <p:cNvSpPr/>
              <p:nvPr userDrawn="1"/>
            </p:nvSpPr>
            <p:spPr>
              <a:xfrm>
                <a:off x="-3603587" y="465324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1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</a:p>
            </p:txBody>
          </p:sp>
          <p:sp>
            <p:nvSpPr>
              <p:cNvPr id="313" name="Rechthoek 312">
                <a:extLst>
                  <a:ext uri="{FF2B5EF4-FFF2-40B4-BE49-F238E27FC236}">
                    <a16:creationId xmlns:a16="http://schemas.microsoft.com/office/drawing/2014/main" id="{95D447F3-3C37-B8E1-2D90-FE64BC85BCE0}"/>
                  </a:ext>
                </a:extLst>
              </p:cNvPr>
              <p:cNvSpPr/>
              <p:nvPr userDrawn="1"/>
            </p:nvSpPr>
            <p:spPr>
              <a:xfrm>
                <a:off x="-3319415" y="465324"/>
                <a:ext cx="2944682" cy="49950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When you want to change the lay-out of the table, select the preferred part of the table and go to the tab </a:t>
                </a:r>
                <a:r>
                  <a:rPr kumimoji="0" lang="en-GB" sz="12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‘Format’.</a:t>
                </a:r>
                <a:endPara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314" name="Groep 313">
                <a:extLst>
                  <a:ext uri="{FF2B5EF4-FFF2-40B4-BE49-F238E27FC236}">
                    <a16:creationId xmlns:a16="http://schemas.microsoft.com/office/drawing/2014/main" id="{678BDF03-A59C-E862-A5E0-43651D302755}"/>
                  </a:ext>
                </a:extLst>
              </p:cNvPr>
              <p:cNvGrpSpPr/>
              <p:nvPr userDrawn="1"/>
            </p:nvGrpSpPr>
            <p:grpSpPr>
              <a:xfrm>
                <a:off x="-3312582" y="1060763"/>
                <a:ext cx="576000" cy="246597"/>
                <a:chOff x="-3312582" y="1060763"/>
                <a:chExt cx="576000" cy="246597"/>
              </a:xfrm>
            </p:grpSpPr>
            <p:sp>
              <p:nvSpPr>
                <p:cNvPr id="333" name="Rechthoek 332">
                  <a:extLst>
                    <a:ext uri="{FF2B5EF4-FFF2-40B4-BE49-F238E27FC236}">
                      <a16:creationId xmlns:a16="http://schemas.microsoft.com/office/drawing/2014/main" id="{5B5A0B90-F855-9BF5-E4A4-CFC11D246865}"/>
                    </a:ext>
                  </a:extLst>
                </p:cNvPr>
                <p:cNvSpPr/>
                <p:nvPr userDrawn="1"/>
              </p:nvSpPr>
              <p:spPr>
                <a:xfrm>
                  <a:off x="-3312582" y="1060763"/>
                  <a:ext cx="576000" cy="215451"/>
                </a:xfrm>
                <a:prstGeom prst="rect">
                  <a:avLst/>
                </a:prstGeom>
                <a:solidFill>
                  <a:srgbClr val="F8F8F8"/>
                </a:solidFill>
                <a:ln w="6350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1800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GB" sz="1050" b="1" noProof="0">
                      <a:solidFill>
                        <a:srgbClr val="B74629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Format</a:t>
                  </a:r>
                </a:p>
              </p:txBody>
            </p:sp>
            <p:sp>
              <p:nvSpPr>
                <p:cNvPr id="334" name="Rechthoek 333">
                  <a:extLst>
                    <a:ext uri="{FF2B5EF4-FFF2-40B4-BE49-F238E27FC236}">
                      <a16:creationId xmlns:a16="http://schemas.microsoft.com/office/drawing/2014/main" id="{91881E60-415F-B7F6-2B61-1FB9954F91D0}"/>
                    </a:ext>
                  </a:extLst>
                </p:cNvPr>
                <p:cNvSpPr/>
                <p:nvPr userDrawn="1"/>
              </p:nvSpPr>
              <p:spPr>
                <a:xfrm>
                  <a:off x="-3312582" y="1280189"/>
                  <a:ext cx="576000" cy="27171"/>
                </a:xfrm>
                <a:prstGeom prst="rect">
                  <a:avLst/>
                </a:prstGeom>
                <a:solidFill>
                  <a:srgbClr val="B746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315" name="Ovaal 314">
                <a:extLst>
                  <a:ext uri="{FF2B5EF4-FFF2-40B4-BE49-F238E27FC236}">
                    <a16:creationId xmlns:a16="http://schemas.microsoft.com/office/drawing/2014/main" id="{4625866C-F0ED-2D78-3C89-D7ADE4473BED}"/>
                  </a:ext>
                </a:extLst>
              </p:cNvPr>
              <p:cNvSpPr/>
              <p:nvPr userDrawn="1"/>
            </p:nvSpPr>
            <p:spPr>
              <a:xfrm>
                <a:off x="-3603587" y="1493635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1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</a:p>
            </p:txBody>
          </p:sp>
          <p:sp>
            <p:nvSpPr>
              <p:cNvPr id="316" name="Rechthoek 315">
                <a:extLst>
                  <a:ext uri="{FF2B5EF4-FFF2-40B4-BE49-F238E27FC236}">
                    <a16:creationId xmlns:a16="http://schemas.microsoft.com/office/drawing/2014/main" id="{0A00B50F-59EF-57C6-F83E-A7D893892D1C}"/>
                  </a:ext>
                </a:extLst>
              </p:cNvPr>
              <p:cNvSpPr/>
              <p:nvPr userDrawn="1"/>
            </p:nvSpPr>
            <p:spPr>
              <a:xfrm>
                <a:off x="-3319415" y="1493636"/>
                <a:ext cx="2944682" cy="81348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Under this tab you can choose a different fill colour at </a:t>
                </a:r>
                <a:r>
                  <a:rPr kumimoji="0" lang="en-GB" sz="12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‘Shading’</a:t>
                </a: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 You can choose a border format as well. Find and edit this at the section  </a:t>
                </a:r>
                <a:r>
                  <a:rPr kumimoji="0" lang="en-GB" sz="12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‘Draw borders’ </a:t>
                </a: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and apply this to the table by clicking on </a:t>
                </a:r>
                <a:r>
                  <a:rPr kumimoji="0" lang="en-GB" sz="12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‘Borders’.</a:t>
                </a:r>
              </a:p>
            </p:txBody>
          </p:sp>
          <p:grpSp>
            <p:nvGrpSpPr>
              <p:cNvPr id="317" name="Groep 316">
                <a:extLst>
                  <a:ext uri="{FF2B5EF4-FFF2-40B4-BE49-F238E27FC236}">
                    <a16:creationId xmlns:a16="http://schemas.microsoft.com/office/drawing/2014/main" id="{F096C719-1B0E-438D-56EE-C67EDC3DD3E6}"/>
                  </a:ext>
                </a:extLst>
              </p:cNvPr>
              <p:cNvGrpSpPr/>
              <p:nvPr userDrawn="1"/>
            </p:nvGrpSpPr>
            <p:grpSpPr>
              <a:xfrm>
                <a:off x="-3314820" y="2412753"/>
                <a:ext cx="1026864" cy="628849"/>
                <a:chOff x="-3314820" y="2412753"/>
                <a:chExt cx="1026864" cy="628849"/>
              </a:xfrm>
            </p:grpSpPr>
            <p:sp>
              <p:nvSpPr>
                <p:cNvPr id="318" name="Rechthoek 317">
                  <a:extLst>
                    <a:ext uri="{FF2B5EF4-FFF2-40B4-BE49-F238E27FC236}">
                      <a16:creationId xmlns:a16="http://schemas.microsoft.com/office/drawing/2014/main" id="{53CCEECA-2E37-34FD-B981-09088385A3D3}"/>
                    </a:ext>
                  </a:extLst>
                </p:cNvPr>
                <p:cNvSpPr/>
                <p:nvPr userDrawn="1"/>
              </p:nvSpPr>
              <p:spPr>
                <a:xfrm>
                  <a:off x="-3314820" y="2412753"/>
                  <a:ext cx="998435" cy="531042"/>
                </a:xfrm>
                <a:prstGeom prst="rect">
                  <a:avLst/>
                </a:prstGeom>
                <a:solidFill>
                  <a:srgbClr val="FFFFFF"/>
                </a:solidFill>
                <a:ln w="12700">
                  <a:solidFill>
                    <a:srgbClr val="D1D1D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en-GB" sz="8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319" name="Rechthoek 318">
                  <a:extLst>
                    <a:ext uri="{FF2B5EF4-FFF2-40B4-BE49-F238E27FC236}">
                      <a16:creationId xmlns:a16="http://schemas.microsoft.com/office/drawing/2014/main" id="{F4846B34-6E33-9C10-9877-9132B37F89F2}"/>
                    </a:ext>
                  </a:extLst>
                </p:cNvPr>
                <p:cNvSpPr/>
                <p:nvPr userDrawn="1"/>
              </p:nvSpPr>
              <p:spPr>
                <a:xfrm>
                  <a:off x="-3304719" y="2684815"/>
                  <a:ext cx="982999" cy="254009"/>
                </a:xfrm>
                <a:prstGeom prst="rect">
                  <a:avLst/>
                </a:prstGeom>
                <a:solidFill>
                  <a:srgbClr val="FCE4D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320" name="Tekstvak 319">
                  <a:extLst>
                    <a:ext uri="{FF2B5EF4-FFF2-40B4-BE49-F238E27FC236}">
                      <a16:creationId xmlns:a16="http://schemas.microsoft.com/office/drawing/2014/main" id="{D3E7F0D7-D954-D817-2797-96C0C4810297}"/>
                    </a:ext>
                  </a:extLst>
                </p:cNvPr>
                <p:cNvSpPr txBox="1"/>
                <p:nvPr userDrawn="1"/>
              </p:nvSpPr>
              <p:spPr>
                <a:xfrm>
                  <a:off x="-3083201" y="2494002"/>
                  <a:ext cx="635803" cy="12641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 marL="0" algn="l" defTabSz="1217512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en-GB" sz="900" b="0" kern="1200" noProof="0">
                      <a:solidFill>
                        <a:srgbClr val="211F26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Shading</a:t>
                  </a:r>
                </a:p>
              </p:txBody>
            </p:sp>
            <p:sp>
              <p:nvSpPr>
                <p:cNvPr id="321" name="Vrije vorm: vorm 320">
                  <a:extLst>
                    <a:ext uri="{FF2B5EF4-FFF2-40B4-BE49-F238E27FC236}">
                      <a16:creationId xmlns:a16="http://schemas.microsoft.com/office/drawing/2014/main" id="{1232592D-822F-BBFD-6C85-655E608F1C53}"/>
                    </a:ext>
                  </a:extLst>
                </p:cNvPr>
                <p:cNvSpPr/>
                <p:nvPr userDrawn="1"/>
              </p:nvSpPr>
              <p:spPr>
                <a:xfrm>
                  <a:off x="-2385518" y="2861602"/>
                  <a:ext cx="97562" cy="180000"/>
                </a:xfrm>
                <a:custGeom>
                  <a:avLst/>
                  <a:gdLst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41194 w 880280"/>
                    <a:gd name="connsiteY2" fmla="*/ 968991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27546 w 880280"/>
                    <a:gd name="connsiteY2" fmla="*/ 975815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00250 w 880280"/>
                    <a:gd name="connsiteY2" fmla="*/ 1003111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11791 w 880280"/>
                    <a:gd name="connsiteY5" fmla="*/ 900753 h 1624084"/>
                    <a:gd name="connsiteX6" fmla="*/ 880280 w 880280"/>
                    <a:gd name="connsiteY6" fmla="*/ 893929 h 1624084"/>
                    <a:gd name="connsiteX7" fmla="*/ 0 w 880280"/>
                    <a:gd name="connsiteY7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498144 w 880280"/>
                    <a:gd name="connsiteY5" fmla="*/ 900753 h 1624084"/>
                    <a:gd name="connsiteX6" fmla="*/ 880280 w 880280"/>
                    <a:gd name="connsiteY6" fmla="*/ 893929 h 1624084"/>
                    <a:gd name="connsiteX7" fmla="*/ 0 w 880280"/>
                    <a:gd name="connsiteY7" fmla="*/ 0 h 1624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80280" h="1624084">
                      <a:moveTo>
                        <a:pt x="0" y="0"/>
                      </a:moveTo>
                      <a:lnTo>
                        <a:pt x="0" y="1262418"/>
                      </a:lnTo>
                      <a:lnTo>
                        <a:pt x="313898" y="996287"/>
                      </a:lnTo>
                      <a:lnTo>
                        <a:pt x="620973" y="1624084"/>
                      </a:lnTo>
                      <a:lnTo>
                        <a:pt x="839337" y="1480782"/>
                      </a:lnTo>
                      <a:lnTo>
                        <a:pt x="498144" y="900753"/>
                      </a:lnTo>
                      <a:lnTo>
                        <a:pt x="880280" y="89392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en-GB" sz="1600" cap="all" baseline="0" noProof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322" name="Groep 321">
                  <a:extLst>
                    <a:ext uri="{FF2B5EF4-FFF2-40B4-BE49-F238E27FC236}">
                      <a16:creationId xmlns:a16="http://schemas.microsoft.com/office/drawing/2014/main" id="{3D166726-B282-4DAF-3D6D-0CD97B96E349}"/>
                    </a:ext>
                  </a:extLst>
                </p:cNvPr>
                <p:cNvGrpSpPr/>
                <p:nvPr userDrawn="1"/>
              </p:nvGrpSpPr>
              <p:grpSpPr>
                <a:xfrm>
                  <a:off x="-3243855" y="2463212"/>
                  <a:ext cx="157453" cy="147831"/>
                  <a:chOff x="-899320" y="3037554"/>
                  <a:chExt cx="175977" cy="165227"/>
                </a:xfrm>
              </p:grpSpPr>
              <p:sp>
                <p:nvSpPr>
                  <p:cNvPr id="330" name="Vrije vorm: vorm 329">
                    <a:extLst>
                      <a:ext uri="{FF2B5EF4-FFF2-40B4-BE49-F238E27FC236}">
                        <a16:creationId xmlns:a16="http://schemas.microsoft.com/office/drawing/2014/main" id="{4B11F094-9F57-C9F6-2838-DFF96040A2B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804124" y="3081338"/>
                    <a:ext cx="80781" cy="121443"/>
                  </a:xfrm>
                  <a:custGeom>
                    <a:avLst/>
                    <a:gdLst>
                      <a:gd name="connsiteX0" fmla="*/ 0 w 54768"/>
                      <a:gd name="connsiteY0" fmla="*/ 0 h 71437"/>
                      <a:gd name="connsiteX1" fmla="*/ 4762 w 54768"/>
                      <a:gd name="connsiteY1" fmla="*/ 71437 h 71437"/>
                      <a:gd name="connsiteX2" fmla="*/ 54768 w 54768"/>
                      <a:gd name="connsiteY2" fmla="*/ 4762 h 71437"/>
                      <a:gd name="connsiteX3" fmla="*/ 0 w 54768"/>
                      <a:gd name="connsiteY3" fmla="*/ 0 h 71437"/>
                      <a:gd name="connsiteX0" fmla="*/ 0 w 54768"/>
                      <a:gd name="connsiteY0" fmla="*/ 0 h 71437"/>
                      <a:gd name="connsiteX1" fmla="*/ 4762 w 54768"/>
                      <a:gd name="connsiteY1" fmla="*/ 71437 h 71437"/>
                      <a:gd name="connsiteX2" fmla="*/ 54768 w 54768"/>
                      <a:gd name="connsiteY2" fmla="*/ 4762 h 71437"/>
                      <a:gd name="connsiteX3" fmla="*/ 0 w 54768"/>
                      <a:gd name="connsiteY3" fmla="*/ 0 h 71437"/>
                      <a:gd name="connsiteX0" fmla="*/ 0 w 61912"/>
                      <a:gd name="connsiteY0" fmla="*/ 4763 h 76200"/>
                      <a:gd name="connsiteX1" fmla="*/ 4762 w 61912"/>
                      <a:gd name="connsiteY1" fmla="*/ 76200 h 76200"/>
                      <a:gd name="connsiteX2" fmla="*/ 61912 w 61912"/>
                      <a:gd name="connsiteY2" fmla="*/ 0 h 76200"/>
                      <a:gd name="connsiteX3" fmla="*/ 0 w 61912"/>
                      <a:gd name="connsiteY3" fmla="*/ 4763 h 76200"/>
                      <a:gd name="connsiteX0" fmla="*/ 0 w 61912"/>
                      <a:gd name="connsiteY0" fmla="*/ 50015 h 121452"/>
                      <a:gd name="connsiteX1" fmla="*/ 4762 w 61912"/>
                      <a:gd name="connsiteY1" fmla="*/ 121452 h 121452"/>
                      <a:gd name="connsiteX2" fmla="*/ 61912 w 61912"/>
                      <a:gd name="connsiteY2" fmla="*/ 45252 h 121452"/>
                      <a:gd name="connsiteX3" fmla="*/ 7143 w 61912"/>
                      <a:gd name="connsiteY3" fmla="*/ 9 h 121452"/>
                      <a:gd name="connsiteX4" fmla="*/ 0 w 61912"/>
                      <a:gd name="connsiteY4" fmla="*/ 50015 h 121452"/>
                      <a:gd name="connsiteX0" fmla="*/ 30217 w 92129"/>
                      <a:gd name="connsiteY0" fmla="*/ 50015 h 121452"/>
                      <a:gd name="connsiteX1" fmla="*/ 34979 w 92129"/>
                      <a:gd name="connsiteY1" fmla="*/ 121452 h 121452"/>
                      <a:gd name="connsiteX2" fmla="*/ 92129 w 92129"/>
                      <a:gd name="connsiteY2" fmla="*/ 45252 h 121452"/>
                      <a:gd name="connsiteX3" fmla="*/ 37360 w 92129"/>
                      <a:gd name="connsiteY3" fmla="*/ 9 h 121452"/>
                      <a:gd name="connsiteX4" fmla="*/ 30217 w 92129"/>
                      <a:gd name="connsiteY4" fmla="*/ 50015 h 121452"/>
                      <a:gd name="connsiteX0" fmla="*/ 30217 w 92129"/>
                      <a:gd name="connsiteY0" fmla="*/ 50006 h 121443"/>
                      <a:gd name="connsiteX1" fmla="*/ 34979 w 92129"/>
                      <a:gd name="connsiteY1" fmla="*/ 121443 h 121443"/>
                      <a:gd name="connsiteX2" fmla="*/ 92129 w 92129"/>
                      <a:gd name="connsiteY2" fmla="*/ 45243 h 121443"/>
                      <a:gd name="connsiteX3" fmla="*/ 37360 w 92129"/>
                      <a:gd name="connsiteY3" fmla="*/ 0 h 121443"/>
                      <a:gd name="connsiteX4" fmla="*/ 30217 w 92129"/>
                      <a:gd name="connsiteY4" fmla="*/ 50006 h 121443"/>
                      <a:gd name="connsiteX0" fmla="*/ 30217 w 92490"/>
                      <a:gd name="connsiteY0" fmla="*/ 50006 h 121443"/>
                      <a:gd name="connsiteX1" fmla="*/ 34979 w 92490"/>
                      <a:gd name="connsiteY1" fmla="*/ 121443 h 121443"/>
                      <a:gd name="connsiteX2" fmla="*/ 92129 w 92490"/>
                      <a:gd name="connsiteY2" fmla="*/ 45243 h 121443"/>
                      <a:gd name="connsiteX3" fmla="*/ 37360 w 92490"/>
                      <a:gd name="connsiteY3" fmla="*/ 0 h 121443"/>
                      <a:gd name="connsiteX4" fmla="*/ 30217 w 92490"/>
                      <a:gd name="connsiteY4" fmla="*/ 50006 h 121443"/>
                      <a:gd name="connsiteX0" fmla="*/ 30217 w 80781"/>
                      <a:gd name="connsiteY0" fmla="*/ 50006 h 121443"/>
                      <a:gd name="connsiteX1" fmla="*/ 34979 w 80781"/>
                      <a:gd name="connsiteY1" fmla="*/ 121443 h 121443"/>
                      <a:gd name="connsiteX2" fmla="*/ 80222 w 80781"/>
                      <a:gd name="connsiteY2" fmla="*/ 52387 h 121443"/>
                      <a:gd name="connsiteX3" fmla="*/ 37360 w 80781"/>
                      <a:gd name="connsiteY3" fmla="*/ 0 h 121443"/>
                      <a:gd name="connsiteX4" fmla="*/ 30217 w 80781"/>
                      <a:gd name="connsiteY4" fmla="*/ 50006 h 1214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0781" h="121443">
                        <a:moveTo>
                          <a:pt x="30217" y="50006"/>
                        </a:moveTo>
                        <a:lnTo>
                          <a:pt x="34979" y="121443"/>
                        </a:lnTo>
                        <a:lnTo>
                          <a:pt x="80222" y="52387"/>
                        </a:lnTo>
                        <a:cubicBezTo>
                          <a:pt x="84191" y="29368"/>
                          <a:pt x="66729" y="1588"/>
                          <a:pt x="37360" y="0"/>
                        </a:cubicBezTo>
                        <a:cubicBezTo>
                          <a:pt x="-43602" y="21431"/>
                          <a:pt x="32598" y="33337"/>
                          <a:pt x="30217" y="50006"/>
                        </a:cubicBezTo>
                        <a:close/>
                      </a:path>
                    </a:pathLst>
                  </a:custGeom>
                  <a:solidFill>
                    <a:srgbClr val="366FA8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900" b="1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egoe UI" panose="020B0502040204020203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31" name="Rechthoek: afgeronde hoeken 330">
                    <a:extLst>
                      <a:ext uri="{FF2B5EF4-FFF2-40B4-BE49-F238E27FC236}">
                        <a16:creationId xmlns:a16="http://schemas.microsoft.com/office/drawing/2014/main" id="{997D480F-4508-86B1-0B77-5CC980428664}"/>
                      </a:ext>
                    </a:extLst>
                  </p:cNvPr>
                  <p:cNvSpPr/>
                  <p:nvPr userDrawn="1"/>
                </p:nvSpPr>
                <p:spPr>
                  <a:xfrm rot="2903873">
                    <a:off x="-887744" y="3085651"/>
                    <a:ext cx="99751" cy="12290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ysClr val="window" lastClr="FFFFFF"/>
                  </a:solidFill>
                  <a:ln w="12700" cap="flat" cmpd="sng" algn="ctr">
                    <a:solidFill>
                      <a:srgbClr val="818181"/>
                    </a:solidFill>
                    <a:prstDash val="solid"/>
                    <a:miter lim="800000"/>
                  </a:ln>
                  <a:effectLst/>
                </p:spPr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7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332" name="Vrije vorm: vorm 331">
                    <a:extLst>
                      <a:ext uri="{FF2B5EF4-FFF2-40B4-BE49-F238E27FC236}">
                        <a16:creationId xmlns:a16="http://schemas.microsoft.com/office/drawing/2014/main" id="{5C7139ED-83A6-F84B-B93B-09F4B7DC71E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894646" y="3037554"/>
                    <a:ext cx="64753" cy="85767"/>
                  </a:xfrm>
                  <a:custGeom>
                    <a:avLst/>
                    <a:gdLst>
                      <a:gd name="connsiteX0" fmla="*/ 0 w 52388"/>
                      <a:gd name="connsiteY0" fmla="*/ 76203 h 76203"/>
                      <a:gd name="connsiteX1" fmla="*/ 26194 w 52388"/>
                      <a:gd name="connsiteY1" fmla="*/ 3 h 76203"/>
                      <a:gd name="connsiteX2" fmla="*/ 52388 w 52388"/>
                      <a:gd name="connsiteY2" fmla="*/ 73822 h 76203"/>
                      <a:gd name="connsiteX0" fmla="*/ 0 w 52388"/>
                      <a:gd name="connsiteY0" fmla="*/ 76203 h 76203"/>
                      <a:gd name="connsiteX1" fmla="*/ 26194 w 52388"/>
                      <a:gd name="connsiteY1" fmla="*/ 3 h 76203"/>
                      <a:gd name="connsiteX2" fmla="*/ 52388 w 52388"/>
                      <a:gd name="connsiteY2" fmla="*/ 73822 h 76203"/>
                      <a:gd name="connsiteX0" fmla="*/ 0 w 46443"/>
                      <a:gd name="connsiteY0" fmla="*/ 78387 h 78387"/>
                      <a:gd name="connsiteX1" fmla="*/ 20249 w 46443"/>
                      <a:gd name="connsiteY1" fmla="*/ 11 h 78387"/>
                      <a:gd name="connsiteX2" fmla="*/ 46443 w 46443"/>
                      <a:gd name="connsiteY2" fmla="*/ 73830 h 78387"/>
                      <a:gd name="connsiteX0" fmla="*/ 135 w 46578"/>
                      <a:gd name="connsiteY0" fmla="*/ 78387 h 78387"/>
                      <a:gd name="connsiteX1" fmla="*/ 20384 w 46578"/>
                      <a:gd name="connsiteY1" fmla="*/ 11 h 78387"/>
                      <a:gd name="connsiteX2" fmla="*/ 46578 w 46578"/>
                      <a:gd name="connsiteY2" fmla="*/ 73830 h 78387"/>
                      <a:gd name="connsiteX0" fmla="*/ 295 w 46738"/>
                      <a:gd name="connsiteY0" fmla="*/ 78387 h 78387"/>
                      <a:gd name="connsiteX1" fmla="*/ 20544 w 46738"/>
                      <a:gd name="connsiteY1" fmla="*/ 11 h 78387"/>
                      <a:gd name="connsiteX2" fmla="*/ 46738 w 46738"/>
                      <a:gd name="connsiteY2" fmla="*/ 73830 h 78387"/>
                      <a:gd name="connsiteX0" fmla="*/ 127 w 39137"/>
                      <a:gd name="connsiteY0" fmla="*/ 78452 h 78452"/>
                      <a:gd name="connsiteX1" fmla="*/ 20376 w 39137"/>
                      <a:gd name="connsiteY1" fmla="*/ 76 h 78452"/>
                      <a:gd name="connsiteX2" fmla="*/ 39137 w 39137"/>
                      <a:gd name="connsiteY2" fmla="*/ 67366 h 78452"/>
                      <a:gd name="connsiteX0" fmla="*/ 127 w 39933"/>
                      <a:gd name="connsiteY0" fmla="*/ 78470 h 78470"/>
                      <a:gd name="connsiteX1" fmla="*/ 20376 w 39933"/>
                      <a:gd name="connsiteY1" fmla="*/ 94 h 78470"/>
                      <a:gd name="connsiteX2" fmla="*/ 39137 w 39933"/>
                      <a:gd name="connsiteY2" fmla="*/ 67384 h 78470"/>
                      <a:gd name="connsiteX0" fmla="*/ 219 w 40422"/>
                      <a:gd name="connsiteY0" fmla="*/ 78381 h 78381"/>
                      <a:gd name="connsiteX1" fmla="*/ 20468 w 40422"/>
                      <a:gd name="connsiteY1" fmla="*/ 5 h 78381"/>
                      <a:gd name="connsiteX2" fmla="*/ 39229 w 40422"/>
                      <a:gd name="connsiteY2" fmla="*/ 67295 h 783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0422" h="78381">
                        <a:moveTo>
                          <a:pt x="219" y="78381"/>
                        </a:moveTo>
                        <a:cubicBezTo>
                          <a:pt x="-1454" y="18717"/>
                          <a:pt x="6534" y="-324"/>
                          <a:pt x="20468" y="5"/>
                        </a:cubicBezTo>
                        <a:cubicBezTo>
                          <a:pt x="34402" y="334"/>
                          <a:pt x="43874" y="23658"/>
                          <a:pt x="39229" y="67295"/>
                        </a:cubicBezTo>
                      </a:path>
                    </a:pathLst>
                  </a:custGeom>
                  <a:noFill/>
                  <a:ln w="12700" cap="flat" cmpd="sng" algn="ctr">
                    <a:solidFill>
                      <a:srgbClr val="818181"/>
                    </a:solidFill>
                    <a:prstDash val="solid"/>
                    <a:miter lim="800000"/>
                  </a:ln>
                  <a:effectLst/>
                </p:spPr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7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323" name="Gelijkbenige driehoek 322">
                  <a:extLst>
                    <a:ext uri="{FF2B5EF4-FFF2-40B4-BE49-F238E27FC236}">
                      <a16:creationId xmlns:a16="http://schemas.microsoft.com/office/drawing/2014/main" id="{DD5B1ACE-14C8-D4E0-6A97-B74E311BAD4C}"/>
                    </a:ext>
                  </a:extLst>
                </p:cNvPr>
                <p:cNvSpPr/>
                <p:nvPr userDrawn="1"/>
              </p:nvSpPr>
              <p:spPr>
                <a:xfrm rot="10800000">
                  <a:off x="-2528907" y="2540201"/>
                  <a:ext cx="94890" cy="50291"/>
                </a:xfrm>
                <a:prstGeom prst="triangle">
                  <a:avLst/>
                </a:prstGeom>
                <a:solidFill>
                  <a:sysClr val="windowText" lastClr="0000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144000" tIns="144000" rIns="144000" bIns="14400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1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24" name="Tekstvak 323">
                  <a:extLst>
                    <a:ext uri="{FF2B5EF4-FFF2-40B4-BE49-F238E27FC236}">
                      <a16:creationId xmlns:a16="http://schemas.microsoft.com/office/drawing/2014/main" id="{DAD82C75-AB27-F979-0AC1-0095E2A222C6}"/>
                    </a:ext>
                  </a:extLst>
                </p:cNvPr>
                <p:cNvSpPr txBox="1"/>
                <p:nvPr userDrawn="1"/>
              </p:nvSpPr>
              <p:spPr>
                <a:xfrm>
                  <a:off x="-3083201" y="2750275"/>
                  <a:ext cx="635803" cy="12641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 marL="0" algn="l" defTabSz="1217512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en-GB" sz="900" b="0" kern="1200" noProof="0">
                      <a:solidFill>
                        <a:srgbClr val="211F26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Borders</a:t>
                  </a:r>
                </a:p>
              </p:txBody>
            </p:sp>
            <p:sp>
              <p:nvSpPr>
                <p:cNvPr id="325" name="Gelijkbenige driehoek 324">
                  <a:extLst>
                    <a:ext uri="{FF2B5EF4-FFF2-40B4-BE49-F238E27FC236}">
                      <a16:creationId xmlns:a16="http://schemas.microsoft.com/office/drawing/2014/main" id="{1D914685-E951-A4A0-C3B7-544CB6D21E5D}"/>
                    </a:ext>
                  </a:extLst>
                </p:cNvPr>
                <p:cNvSpPr/>
                <p:nvPr userDrawn="1"/>
              </p:nvSpPr>
              <p:spPr>
                <a:xfrm rot="10800000">
                  <a:off x="-2528907" y="2796474"/>
                  <a:ext cx="94890" cy="50291"/>
                </a:xfrm>
                <a:prstGeom prst="triangle">
                  <a:avLst/>
                </a:prstGeom>
                <a:solidFill>
                  <a:sysClr val="windowText" lastClr="0000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144000" tIns="144000" rIns="144000" bIns="14400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1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+mn-ea"/>
                    <a:cs typeface="+mn-cs"/>
                  </a:endParaRPr>
                </a:p>
              </p:txBody>
            </p:sp>
            <p:grpSp>
              <p:nvGrpSpPr>
                <p:cNvPr id="326" name="Groep 325">
                  <a:extLst>
                    <a:ext uri="{FF2B5EF4-FFF2-40B4-BE49-F238E27FC236}">
                      <a16:creationId xmlns:a16="http://schemas.microsoft.com/office/drawing/2014/main" id="{7C3E11ED-7598-1B09-58CE-7701EA796424}"/>
                    </a:ext>
                  </a:extLst>
                </p:cNvPr>
                <p:cNvGrpSpPr/>
                <p:nvPr userDrawn="1"/>
              </p:nvGrpSpPr>
              <p:grpSpPr>
                <a:xfrm>
                  <a:off x="-3250409" y="2732592"/>
                  <a:ext cx="164055" cy="164055"/>
                  <a:chOff x="-3258612" y="2724389"/>
                  <a:chExt cx="180460" cy="180460"/>
                </a:xfrm>
              </p:grpSpPr>
              <p:sp>
                <p:nvSpPr>
                  <p:cNvPr id="327" name="Rechthoek 326">
                    <a:extLst>
                      <a:ext uri="{FF2B5EF4-FFF2-40B4-BE49-F238E27FC236}">
                        <a16:creationId xmlns:a16="http://schemas.microsoft.com/office/drawing/2014/main" id="{C4D8EF35-0953-5EE2-4533-D9D82B5AC2C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3258612" y="2724389"/>
                    <a:ext cx="180460" cy="180460"/>
                  </a:xfrm>
                  <a:prstGeom prst="rect">
                    <a:avLst/>
                  </a:prstGeom>
                  <a:noFill/>
                  <a:ln>
                    <a:solidFill>
                      <a:srgbClr val="818181"/>
                    </a:solidFill>
                    <a:prstDash val="sysDot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en-GB" sz="1600" cap="all" baseline="0">
                      <a:latin typeface="+mj-lt"/>
                    </a:endParaRPr>
                  </a:p>
                </p:txBody>
              </p:sp>
              <p:cxnSp>
                <p:nvCxnSpPr>
                  <p:cNvPr id="328" name="Rechte verbindingslijn 327">
                    <a:extLst>
                      <a:ext uri="{FF2B5EF4-FFF2-40B4-BE49-F238E27FC236}">
                        <a16:creationId xmlns:a16="http://schemas.microsoft.com/office/drawing/2014/main" id="{145039A5-8100-70AA-F22B-59F7F7878793}"/>
                      </a:ext>
                    </a:extLst>
                  </p:cNvPr>
                  <p:cNvCxnSpPr>
                    <a:stCxn id="327" idx="0"/>
                    <a:endCxn id="327" idx="2"/>
                  </p:cNvCxnSpPr>
                  <p:nvPr userDrawn="1"/>
                </p:nvCxnSpPr>
                <p:spPr>
                  <a:xfrm>
                    <a:off x="-3168382" y="2724389"/>
                    <a:ext cx="0" cy="180460"/>
                  </a:xfrm>
                  <a:prstGeom prst="line">
                    <a:avLst/>
                  </a:prstGeom>
                  <a:noFill/>
                  <a:ln>
                    <a:solidFill>
                      <a:srgbClr val="818181"/>
                    </a:solidFill>
                    <a:prstDash val="sysDot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329" name="Rechte verbindingslijn 328">
                    <a:extLst>
                      <a:ext uri="{FF2B5EF4-FFF2-40B4-BE49-F238E27FC236}">
                        <a16:creationId xmlns:a16="http://schemas.microsoft.com/office/drawing/2014/main" id="{5757284B-234C-0E03-98A2-DFF79381720D}"/>
                      </a:ext>
                    </a:extLst>
                  </p:cNvPr>
                  <p:cNvCxnSpPr>
                    <a:stCxn id="327" idx="1"/>
                    <a:endCxn id="327" idx="3"/>
                  </p:cNvCxnSpPr>
                  <p:nvPr userDrawn="1"/>
                </p:nvCxnSpPr>
                <p:spPr>
                  <a:xfrm>
                    <a:off x="-3258612" y="2814619"/>
                    <a:ext cx="180460" cy="0"/>
                  </a:xfrm>
                  <a:prstGeom prst="line">
                    <a:avLst/>
                  </a:prstGeom>
                  <a:noFill/>
                  <a:ln>
                    <a:solidFill>
                      <a:srgbClr val="818181"/>
                    </a:solidFill>
                    <a:prstDash val="sysDot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</p:grpSp>
          </p:grpSp>
        </p:grpSp>
        <p:grpSp>
          <p:nvGrpSpPr>
            <p:cNvPr id="174" name="Groep 173">
              <a:extLst>
                <a:ext uri="{FF2B5EF4-FFF2-40B4-BE49-F238E27FC236}">
                  <a16:creationId xmlns:a16="http://schemas.microsoft.com/office/drawing/2014/main" id="{3117B223-D0BD-5BCA-23EB-C8770FC65318}"/>
                </a:ext>
              </a:extLst>
            </p:cNvPr>
            <p:cNvGrpSpPr/>
            <p:nvPr userDrawn="1"/>
          </p:nvGrpSpPr>
          <p:grpSpPr>
            <a:xfrm>
              <a:off x="-3786437" y="3410167"/>
              <a:ext cx="3693386" cy="3283188"/>
              <a:chOff x="-3786437" y="3410167"/>
              <a:chExt cx="3693386" cy="3283188"/>
            </a:xfrm>
          </p:grpSpPr>
          <p:sp>
            <p:nvSpPr>
              <p:cNvPr id="175" name="Rechthoek 174">
                <a:extLst>
                  <a:ext uri="{FF2B5EF4-FFF2-40B4-BE49-F238E27FC236}">
                    <a16:creationId xmlns:a16="http://schemas.microsoft.com/office/drawing/2014/main" id="{B9ABD3AE-965B-6102-6E09-CF6BDDF162F5}"/>
                  </a:ext>
                </a:extLst>
              </p:cNvPr>
              <p:cNvSpPr/>
              <p:nvPr userDrawn="1"/>
            </p:nvSpPr>
            <p:spPr>
              <a:xfrm>
                <a:off x="-3786165" y="3410167"/>
                <a:ext cx="3593091" cy="2641383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ECECEC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1400" b="1" cap="all" baseline="0" noProof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Edit table</a:t>
                </a:r>
              </a:p>
            </p:txBody>
          </p:sp>
          <p:sp>
            <p:nvSpPr>
              <p:cNvPr id="176" name="Ovaal 175">
                <a:extLst>
                  <a:ext uri="{FF2B5EF4-FFF2-40B4-BE49-F238E27FC236}">
                    <a16:creationId xmlns:a16="http://schemas.microsoft.com/office/drawing/2014/main" id="{E048BCED-2638-9093-D469-874394FFB870}"/>
                  </a:ext>
                </a:extLst>
              </p:cNvPr>
              <p:cNvSpPr/>
              <p:nvPr userDrawn="1"/>
            </p:nvSpPr>
            <p:spPr>
              <a:xfrm>
                <a:off x="-3603587" y="3874766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1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</a:p>
            </p:txBody>
          </p:sp>
          <p:sp>
            <p:nvSpPr>
              <p:cNvPr id="177" name="Rechthoek 176">
                <a:extLst>
                  <a:ext uri="{FF2B5EF4-FFF2-40B4-BE49-F238E27FC236}">
                    <a16:creationId xmlns:a16="http://schemas.microsoft.com/office/drawing/2014/main" id="{338C4E11-2FDE-1898-46A5-6E79744303F4}"/>
                  </a:ext>
                </a:extLst>
              </p:cNvPr>
              <p:cNvSpPr/>
              <p:nvPr userDrawn="1"/>
            </p:nvSpPr>
            <p:spPr>
              <a:xfrm>
                <a:off x="-3319416" y="3874767"/>
                <a:ext cx="3008779" cy="327689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Select the preferred number of rows and/or columns of the table and go to the tab </a:t>
                </a:r>
                <a:r>
                  <a:rPr kumimoji="0" lang="en-GB" sz="12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‘Layout’</a:t>
                </a: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sp>
            <p:nvSpPr>
              <p:cNvPr id="250" name="Rechthoek 249">
                <a:extLst>
                  <a:ext uri="{FF2B5EF4-FFF2-40B4-BE49-F238E27FC236}">
                    <a16:creationId xmlns:a16="http://schemas.microsoft.com/office/drawing/2014/main" id="{A65CA5C5-5203-56DC-2FED-EBCF232790E0}"/>
                  </a:ext>
                </a:extLst>
              </p:cNvPr>
              <p:cNvSpPr/>
              <p:nvPr userDrawn="1"/>
            </p:nvSpPr>
            <p:spPr>
              <a:xfrm>
                <a:off x="-3786437" y="5865355"/>
                <a:ext cx="3593637" cy="828000"/>
              </a:xfrm>
              <a:prstGeom prst="rect">
                <a:avLst/>
              </a:prstGeom>
              <a:solidFill>
                <a:srgbClr val="ECECEC"/>
              </a:solidFill>
              <a:ln w="6350">
                <a:solidFill>
                  <a:srgbClr val="ECECE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1200" b="1" cap="all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Want to know more?</a:t>
                </a:r>
                <a:br>
                  <a:rPr lang="en-GB" sz="1200" cap="all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lang="en-GB" sz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Go to the instruction slide </a:t>
                </a:r>
                <a:r>
                  <a:rPr lang="en-GB" sz="1200" b="1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‘VIDEO INSTRUCTIONS’</a:t>
                </a:r>
                <a:r>
                  <a:rPr lang="en-GB" sz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  <a:br>
                  <a:rPr lang="en-GB" sz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lang="en-GB" sz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You’ll find it at the beginning of the presentation</a:t>
                </a:r>
                <a:br>
                  <a:rPr lang="en-GB" sz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lang="en-GB" sz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or insert it via </a:t>
                </a:r>
                <a:r>
                  <a:rPr lang="en-GB" sz="1200" i="1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‘Home’</a:t>
                </a:r>
                <a:r>
                  <a:rPr lang="en-GB" sz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&gt; </a:t>
                </a:r>
                <a:r>
                  <a:rPr lang="en-GB" sz="1200" i="1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‘New Slide’.</a:t>
                </a:r>
              </a:p>
            </p:txBody>
          </p:sp>
          <p:grpSp>
            <p:nvGrpSpPr>
              <p:cNvPr id="251" name="ICOON_info">
                <a:extLst>
                  <a:ext uri="{FF2B5EF4-FFF2-40B4-BE49-F238E27FC236}">
                    <a16:creationId xmlns:a16="http://schemas.microsoft.com/office/drawing/2014/main" id="{A8C37AE5-E1FD-CBB1-4AB2-691B3833D731}"/>
                  </a:ext>
                </a:extLst>
              </p:cNvPr>
              <p:cNvGrpSpPr/>
              <p:nvPr userDrawn="1"/>
            </p:nvGrpSpPr>
            <p:grpSpPr>
              <a:xfrm>
                <a:off x="-376736" y="5729337"/>
                <a:ext cx="283685" cy="283685"/>
                <a:chOff x="-510741" y="5913713"/>
                <a:chExt cx="267555" cy="267555"/>
              </a:xfrm>
            </p:grpSpPr>
            <p:sp>
              <p:nvSpPr>
                <p:cNvPr id="309" name="Ovaal 308">
                  <a:extLst>
                    <a:ext uri="{FF2B5EF4-FFF2-40B4-BE49-F238E27FC236}">
                      <a16:creationId xmlns:a16="http://schemas.microsoft.com/office/drawing/2014/main" id="{3E418E97-CBD9-1C0B-D437-DC8DEA93D101}"/>
                    </a:ext>
                  </a:extLst>
                </p:cNvPr>
                <p:cNvSpPr/>
                <p:nvPr userDrawn="1"/>
              </p:nvSpPr>
              <p:spPr>
                <a:xfrm>
                  <a:off x="-491853" y="5932072"/>
                  <a:ext cx="230835" cy="230835"/>
                </a:xfrm>
                <a:prstGeom prst="ellipse">
                  <a:avLst/>
                </a:prstGeom>
                <a:solidFill>
                  <a:srgbClr val="211F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en-GB" sz="1600" cap="all" baseline="0" noProof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310" name="Graphic 163" descr="Informatie">
                  <a:extLst>
                    <a:ext uri="{FF2B5EF4-FFF2-40B4-BE49-F238E27FC236}">
                      <a16:creationId xmlns:a16="http://schemas.microsoft.com/office/drawing/2014/main" id="{F714BA08-44C6-CE67-AA4C-5D15B2930C0F}"/>
                    </a:ext>
                  </a:extLst>
                </p:cNvPr>
                <p:cNvSpPr/>
                <p:nvPr/>
              </p:nvSpPr>
              <p:spPr>
                <a:xfrm>
                  <a:off x="-510741" y="5913713"/>
                  <a:ext cx="267555" cy="267555"/>
                </a:xfrm>
                <a:custGeom>
                  <a:avLst/>
                  <a:gdLst>
                    <a:gd name="connsiteX0" fmla="*/ 145860 w 291719"/>
                    <a:gd name="connsiteY0" fmla="*/ 0 h 291719"/>
                    <a:gd name="connsiteX1" fmla="*/ 0 w 291719"/>
                    <a:gd name="connsiteY1" fmla="*/ 145860 h 291719"/>
                    <a:gd name="connsiteX2" fmla="*/ 145860 w 291719"/>
                    <a:gd name="connsiteY2" fmla="*/ 291720 h 291719"/>
                    <a:gd name="connsiteX3" fmla="*/ 291720 w 291719"/>
                    <a:gd name="connsiteY3" fmla="*/ 145860 h 291719"/>
                    <a:gd name="connsiteX4" fmla="*/ 145860 w 291719"/>
                    <a:gd name="connsiteY4" fmla="*/ 0 h 291719"/>
                    <a:gd name="connsiteX5" fmla="*/ 138183 w 291719"/>
                    <a:gd name="connsiteY5" fmla="*/ 38384 h 291719"/>
                    <a:gd name="connsiteX6" fmla="*/ 157375 w 291719"/>
                    <a:gd name="connsiteY6" fmla="*/ 57576 h 291719"/>
                    <a:gd name="connsiteX7" fmla="*/ 138183 w 291719"/>
                    <a:gd name="connsiteY7" fmla="*/ 76768 h 291719"/>
                    <a:gd name="connsiteX8" fmla="*/ 118991 w 291719"/>
                    <a:gd name="connsiteY8" fmla="*/ 57576 h 291719"/>
                    <a:gd name="connsiteX9" fmla="*/ 138183 w 291719"/>
                    <a:gd name="connsiteY9" fmla="*/ 38384 h 291719"/>
                    <a:gd name="connsiteX10" fmla="*/ 184244 w 291719"/>
                    <a:gd name="connsiteY10" fmla="*/ 253336 h 291719"/>
                    <a:gd name="connsiteX11" fmla="*/ 107476 w 291719"/>
                    <a:gd name="connsiteY11" fmla="*/ 253336 h 291719"/>
                    <a:gd name="connsiteX12" fmla="*/ 107476 w 291719"/>
                    <a:gd name="connsiteY12" fmla="*/ 230305 h 291719"/>
                    <a:gd name="connsiteX13" fmla="*/ 134345 w 291719"/>
                    <a:gd name="connsiteY13" fmla="*/ 230305 h 291719"/>
                    <a:gd name="connsiteX14" fmla="*/ 134345 w 291719"/>
                    <a:gd name="connsiteY14" fmla="*/ 115153 h 291719"/>
                    <a:gd name="connsiteX15" fmla="*/ 111314 w 291719"/>
                    <a:gd name="connsiteY15" fmla="*/ 115153 h 291719"/>
                    <a:gd name="connsiteX16" fmla="*/ 111314 w 291719"/>
                    <a:gd name="connsiteY16" fmla="*/ 92122 h 291719"/>
                    <a:gd name="connsiteX17" fmla="*/ 157375 w 291719"/>
                    <a:gd name="connsiteY17" fmla="*/ 92122 h 291719"/>
                    <a:gd name="connsiteX18" fmla="*/ 157375 w 291719"/>
                    <a:gd name="connsiteY18" fmla="*/ 115153 h 291719"/>
                    <a:gd name="connsiteX19" fmla="*/ 157375 w 291719"/>
                    <a:gd name="connsiteY19" fmla="*/ 230305 h 291719"/>
                    <a:gd name="connsiteX20" fmla="*/ 184244 w 291719"/>
                    <a:gd name="connsiteY20" fmla="*/ 230305 h 291719"/>
                    <a:gd name="connsiteX21" fmla="*/ 184244 w 291719"/>
                    <a:gd name="connsiteY21" fmla="*/ 253336 h 291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91719" h="291719">
                      <a:moveTo>
                        <a:pt x="145860" y="0"/>
                      </a:moveTo>
                      <a:cubicBezTo>
                        <a:pt x="65253" y="0"/>
                        <a:pt x="0" y="65253"/>
                        <a:pt x="0" y="145860"/>
                      </a:cubicBezTo>
                      <a:cubicBezTo>
                        <a:pt x="0" y="226467"/>
                        <a:pt x="65253" y="291720"/>
                        <a:pt x="145860" y="291720"/>
                      </a:cubicBezTo>
                      <a:cubicBezTo>
                        <a:pt x="226467" y="291720"/>
                        <a:pt x="291720" y="226467"/>
                        <a:pt x="291720" y="145860"/>
                      </a:cubicBezTo>
                      <a:cubicBezTo>
                        <a:pt x="291720" y="65253"/>
                        <a:pt x="226467" y="0"/>
                        <a:pt x="145860" y="0"/>
                      </a:cubicBezTo>
                      <a:close/>
                      <a:moveTo>
                        <a:pt x="138183" y="38384"/>
                      </a:moveTo>
                      <a:cubicBezTo>
                        <a:pt x="148931" y="38384"/>
                        <a:pt x="157375" y="46829"/>
                        <a:pt x="157375" y="57576"/>
                      </a:cubicBezTo>
                      <a:cubicBezTo>
                        <a:pt x="157375" y="68324"/>
                        <a:pt x="148931" y="76768"/>
                        <a:pt x="138183" y="76768"/>
                      </a:cubicBezTo>
                      <a:cubicBezTo>
                        <a:pt x="127435" y="76768"/>
                        <a:pt x="118991" y="68324"/>
                        <a:pt x="118991" y="57576"/>
                      </a:cubicBezTo>
                      <a:cubicBezTo>
                        <a:pt x="118991" y="46829"/>
                        <a:pt x="127435" y="38384"/>
                        <a:pt x="138183" y="38384"/>
                      </a:cubicBezTo>
                      <a:close/>
                      <a:moveTo>
                        <a:pt x="184244" y="253336"/>
                      </a:moveTo>
                      <a:lnTo>
                        <a:pt x="107476" y="253336"/>
                      </a:lnTo>
                      <a:lnTo>
                        <a:pt x="107476" y="230305"/>
                      </a:lnTo>
                      <a:lnTo>
                        <a:pt x="134345" y="230305"/>
                      </a:lnTo>
                      <a:lnTo>
                        <a:pt x="134345" y="115153"/>
                      </a:lnTo>
                      <a:lnTo>
                        <a:pt x="111314" y="115153"/>
                      </a:lnTo>
                      <a:lnTo>
                        <a:pt x="111314" y="92122"/>
                      </a:lnTo>
                      <a:lnTo>
                        <a:pt x="157375" y="92122"/>
                      </a:lnTo>
                      <a:lnTo>
                        <a:pt x="157375" y="115153"/>
                      </a:lnTo>
                      <a:lnTo>
                        <a:pt x="157375" y="230305"/>
                      </a:lnTo>
                      <a:lnTo>
                        <a:pt x="184244" y="230305"/>
                      </a:lnTo>
                      <a:lnTo>
                        <a:pt x="184244" y="253336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 w="3770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en-GB" sz="20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252" name="Ovaal 251">
                <a:extLst>
                  <a:ext uri="{FF2B5EF4-FFF2-40B4-BE49-F238E27FC236}">
                    <a16:creationId xmlns:a16="http://schemas.microsoft.com/office/drawing/2014/main" id="{844CE90E-02F3-56F4-813A-FD12AF9E167F}"/>
                  </a:ext>
                </a:extLst>
              </p:cNvPr>
              <p:cNvSpPr/>
              <p:nvPr userDrawn="1"/>
            </p:nvSpPr>
            <p:spPr>
              <a:xfrm>
                <a:off x="-3603587" y="4396122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1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</a:p>
            </p:txBody>
          </p:sp>
          <p:sp>
            <p:nvSpPr>
              <p:cNvPr id="253" name="Rechthoek 252">
                <a:extLst>
                  <a:ext uri="{FF2B5EF4-FFF2-40B4-BE49-F238E27FC236}">
                    <a16:creationId xmlns:a16="http://schemas.microsoft.com/office/drawing/2014/main" id="{05C5B97C-3F37-DA02-BC50-3E2FF9C0C865}"/>
                  </a:ext>
                </a:extLst>
              </p:cNvPr>
              <p:cNvSpPr/>
              <p:nvPr userDrawn="1"/>
            </p:nvSpPr>
            <p:spPr>
              <a:xfrm>
                <a:off x="-3319415" y="4396123"/>
                <a:ext cx="2944682" cy="495917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At the section </a:t>
                </a:r>
                <a:r>
                  <a:rPr kumimoji="0" lang="en-GB" sz="12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‘Rows and columns’</a:t>
                </a: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 you can delete or add rows and columns. Choose from the variety of options:</a:t>
                </a:r>
              </a:p>
            </p:txBody>
          </p:sp>
          <p:grpSp>
            <p:nvGrpSpPr>
              <p:cNvPr id="254" name="Groep 253">
                <a:extLst>
                  <a:ext uri="{FF2B5EF4-FFF2-40B4-BE49-F238E27FC236}">
                    <a16:creationId xmlns:a16="http://schemas.microsoft.com/office/drawing/2014/main" id="{8A96D17A-91D6-86CC-41F6-80A6BCBE9D98}"/>
                  </a:ext>
                </a:extLst>
              </p:cNvPr>
              <p:cNvGrpSpPr/>
              <p:nvPr userDrawn="1"/>
            </p:nvGrpSpPr>
            <p:grpSpPr>
              <a:xfrm>
                <a:off x="-3415313" y="4996916"/>
                <a:ext cx="3013682" cy="673634"/>
                <a:chOff x="-3415313" y="4996916"/>
                <a:chExt cx="3013682" cy="673634"/>
              </a:xfrm>
            </p:grpSpPr>
            <p:grpSp>
              <p:nvGrpSpPr>
                <p:cNvPr id="255" name="Groep 254">
                  <a:extLst>
                    <a:ext uri="{FF2B5EF4-FFF2-40B4-BE49-F238E27FC236}">
                      <a16:creationId xmlns:a16="http://schemas.microsoft.com/office/drawing/2014/main" id="{9C42ADE0-3D41-A608-E021-550E16925991}"/>
                    </a:ext>
                  </a:extLst>
                </p:cNvPr>
                <p:cNvGrpSpPr/>
                <p:nvPr userDrawn="1"/>
              </p:nvGrpSpPr>
              <p:grpSpPr>
                <a:xfrm>
                  <a:off x="-3415313" y="5041534"/>
                  <a:ext cx="761481" cy="529523"/>
                  <a:chOff x="-3492543" y="5041534"/>
                  <a:chExt cx="761481" cy="529523"/>
                </a:xfrm>
              </p:grpSpPr>
              <p:grpSp>
                <p:nvGrpSpPr>
                  <p:cNvPr id="300" name="Groep 299">
                    <a:extLst>
                      <a:ext uri="{FF2B5EF4-FFF2-40B4-BE49-F238E27FC236}">
                        <a16:creationId xmlns:a16="http://schemas.microsoft.com/office/drawing/2014/main" id="{EA07AEF4-78A8-3913-B002-21B63B08A4B5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307743" y="5041534"/>
                    <a:ext cx="485596" cy="437045"/>
                    <a:chOff x="-3307743" y="4999319"/>
                    <a:chExt cx="644991" cy="580504"/>
                  </a:xfrm>
                </p:grpSpPr>
                <p:grpSp>
                  <p:nvGrpSpPr>
                    <p:cNvPr id="302" name="Groep 301">
                      <a:extLst>
                        <a:ext uri="{FF2B5EF4-FFF2-40B4-BE49-F238E27FC236}">
                          <a16:creationId xmlns:a16="http://schemas.microsoft.com/office/drawing/2014/main" id="{2588EF7B-D36A-2937-F39D-78BC69A1F477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-3307743" y="4999319"/>
                      <a:ext cx="516835" cy="439373"/>
                      <a:chOff x="-3307743" y="4999319"/>
                      <a:chExt cx="516835" cy="439373"/>
                    </a:xfrm>
                  </p:grpSpPr>
                  <p:cxnSp>
                    <p:nvCxnSpPr>
                      <p:cNvPr id="304" name="Rechte verbindingslijn 303">
                        <a:extLst>
                          <a:ext uri="{FF2B5EF4-FFF2-40B4-BE49-F238E27FC236}">
                            <a16:creationId xmlns:a16="http://schemas.microsoft.com/office/drawing/2014/main" id="{247148F0-E10F-AA57-2748-CFCAFE003CCC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3307743" y="5141843"/>
                        <a:ext cx="516835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05" name="Rechte verbindingslijn 304">
                        <a:extLst>
                          <a:ext uri="{FF2B5EF4-FFF2-40B4-BE49-F238E27FC236}">
                            <a16:creationId xmlns:a16="http://schemas.microsoft.com/office/drawing/2014/main" id="{00319427-F52B-A72A-C6F8-E0E5489B4675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3307743" y="5290267"/>
                        <a:ext cx="516835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06" name="Rechte verbindingslijn 305">
                        <a:extLst>
                          <a:ext uri="{FF2B5EF4-FFF2-40B4-BE49-F238E27FC236}">
                            <a16:creationId xmlns:a16="http://schemas.microsoft.com/office/drawing/2014/main" id="{D148C574-4139-D349-5FCD-A0867BB4472E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flipH="1">
                        <a:off x="-2969743" y="4999319"/>
                        <a:ext cx="1394" cy="439373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07" name="Rechte verbindingslijn 306">
                        <a:extLst>
                          <a:ext uri="{FF2B5EF4-FFF2-40B4-BE49-F238E27FC236}">
                            <a16:creationId xmlns:a16="http://schemas.microsoft.com/office/drawing/2014/main" id="{76D07A96-1B86-39BB-B611-644B4C307BA4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flipH="1">
                        <a:off x="-3142021" y="4999319"/>
                        <a:ext cx="1394" cy="439373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308" name="Rechthoek 307">
                        <a:extLst>
                          <a:ext uri="{FF2B5EF4-FFF2-40B4-BE49-F238E27FC236}">
                            <a16:creationId xmlns:a16="http://schemas.microsoft.com/office/drawing/2014/main" id="{1FE418F3-2BDE-FD31-39E9-85BC30C315B1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-3304719" y="4999319"/>
                        <a:ext cx="513811" cy="439373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6C6C6C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lvl="0" algn="ctr"/>
                        <a:endParaRPr lang="en-GB" sz="240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</p:grpSp>
                <p:sp>
                  <p:nvSpPr>
                    <p:cNvPr id="303" name="Vrije vorm: vorm 302">
                      <a:extLst>
                        <a:ext uri="{FF2B5EF4-FFF2-40B4-BE49-F238E27FC236}">
                          <a16:creationId xmlns:a16="http://schemas.microsoft.com/office/drawing/2014/main" id="{31BD094B-E401-58C7-5251-3B1EC8B983DC}"/>
                        </a:ext>
                      </a:extLst>
                    </p:cNvPr>
                    <p:cNvSpPr/>
                    <p:nvPr userDrawn="1"/>
                  </p:nvSpPr>
                  <p:spPr>
                    <a:xfrm rot="2700000">
                      <a:off x="-3022752" y="5219823"/>
                      <a:ext cx="360000" cy="360000"/>
                    </a:xfrm>
                    <a:custGeom>
                      <a:avLst/>
                      <a:gdLst>
                        <a:gd name="connsiteX0" fmla="*/ 7908 w 360000"/>
                        <a:gd name="connsiteY0" fmla="*/ 160908 h 360000"/>
                        <a:gd name="connsiteX1" fmla="*/ 27000 w 360000"/>
                        <a:gd name="connsiteY1" fmla="*/ 153000 h 360000"/>
                        <a:gd name="connsiteX2" fmla="*/ 153000 w 360000"/>
                        <a:gd name="connsiteY2" fmla="*/ 153000 h 360000"/>
                        <a:gd name="connsiteX3" fmla="*/ 153000 w 360000"/>
                        <a:gd name="connsiteY3" fmla="*/ 27000 h 360000"/>
                        <a:gd name="connsiteX4" fmla="*/ 180000 w 360000"/>
                        <a:gd name="connsiteY4" fmla="*/ 0 h 360000"/>
                        <a:gd name="connsiteX5" fmla="*/ 207000 w 360000"/>
                        <a:gd name="connsiteY5" fmla="*/ 27000 h 360000"/>
                        <a:gd name="connsiteX6" fmla="*/ 207000 w 360000"/>
                        <a:gd name="connsiteY6" fmla="*/ 153000 h 360000"/>
                        <a:gd name="connsiteX7" fmla="*/ 333000 w 360000"/>
                        <a:gd name="connsiteY7" fmla="*/ 153000 h 360000"/>
                        <a:gd name="connsiteX8" fmla="*/ 360000 w 360000"/>
                        <a:gd name="connsiteY8" fmla="*/ 180000 h 360000"/>
                        <a:gd name="connsiteX9" fmla="*/ 333000 w 360000"/>
                        <a:gd name="connsiteY9" fmla="*/ 207000 h 360000"/>
                        <a:gd name="connsiteX10" fmla="*/ 207000 w 360000"/>
                        <a:gd name="connsiteY10" fmla="*/ 207000 h 360000"/>
                        <a:gd name="connsiteX11" fmla="*/ 207000 w 360000"/>
                        <a:gd name="connsiteY11" fmla="*/ 333000 h 360000"/>
                        <a:gd name="connsiteX12" fmla="*/ 180000 w 360000"/>
                        <a:gd name="connsiteY12" fmla="*/ 360000 h 360000"/>
                        <a:gd name="connsiteX13" fmla="*/ 153000 w 360000"/>
                        <a:gd name="connsiteY13" fmla="*/ 333000 h 360000"/>
                        <a:gd name="connsiteX14" fmla="*/ 153000 w 360000"/>
                        <a:gd name="connsiteY14" fmla="*/ 207000 h 360000"/>
                        <a:gd name="connsiteX15" fmla="*/ 27000 w 360000"/>
                        <a:gd name="connsiteY15" fmla="*/ 207000 h 360000"/>
                        <a:gd name="connsiteX16" fmla="*/ 0 w 360000"/>
                        <a:gd name="connsiteY16" fmla="*/ 180000 h 360000"/>
                        <a:gd name="connsiteX17" fmla="*/ 7908 w 360000"/>
                        <a:gd name="connsiteY17" fmla="*/ 160908 h 3600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</a:cxnLst>
                      <a:rect l="l" t="t" r="r" b="b"/>
                      <a:pathLst>
                        <a:path w="360000" h="360000">
                          <a:moveTo>
                            <a:pt x="7908" y="160908"/>
                          </a:moveTo>
                          <a:cubicBezTo>
                            <a:pt x="12794" y="156022"/>
                            <a:pt x="19544" y="153000"/>
                            <a:pt x="27000" y="153000"/>
                          </a:cubicBezTo>
                          <a:lnTo>
                            <a:pt x="153000" y="153000"/>
                          </a:lnTo>
                          <a:lnTo>
                            <a:pt x="153000" y="27000"/>
                          </a:lnTo>
                          <a:cubicBezTo>
                            <a:pt x="153000" y="12088"/>
                            <a:pt x="165088" y="0"/>
                            <a:pt x="180000" y="0"/>
                          </a:cubicBezTo>
                          <a:cubicBezTo>
                            <a:pt x="194912" y="0"/>
                            <a:pt x="207000" y="12088"/>
                            <a:pt x="207000" y="27000"/>
                          </a:cubicBezTo>
                          <a:lnTo>
                            <a:pt x="207000" y="153000"/>
                          </a:lnTo>
                          <a:lnTo>
                            <a:pt x="333000" y="153000"/>
                          </a:lnTo>
                          <a:cubicBezTo>
                            <a:pt x="347912" y="153000"/>
                            <a:pt x="360000" y="165088"/>
                            <a:pt x="360000" y="180000"/>
                          </a:cubicBezTo>
                          <a:cubicBezTo>
                            <a:pt x="360000" y="194912"/>
                            <a:pt x="347912" y="207000"/>
                            <a:pt x="333000" y="207000"/>
                          </a:cubicBezTo>
                          <a:lnTo>
                            <a:pt x="207000" y="207000"/>
                          </a:lnTo>
                          <a:lnTo>
                            <a:pt x="207000" y="333000"/>
                          </a:lnTo>
                          <a:cubicBezTo>
                            <a:pt x="207000" y="347912"/>
                            <a:pt x="194912" y="360000"/>
                            <a:pt x="180000" y="360000"/>
                          </a:cubicBezTo>
                          <a:cubicBezTo>
                            <a:pt x="165088" y="360000"/>
                            <a:pt x="153000" y="347912"/>
                            <a:pt x="153000" y="333000"/>
                          </a:cubicBezTo>
                          <a:lnTo>
                            <a:pt x="153000" y="207000"/>
                          </a:lnTo>
                          <a:lnTo>
                            <a:pt x="27000" y="207000"/>
                          </a:lnTo>
                          <a:cubicBezTo>
                            <a:pt x="12088" y="207000"/>
                            <a:pt x="0" y="194912"/>
                            <a:pt x="0" y="180000"/>
                          </a:cubicBezTo>
                          <a:cubicBezTo>
                            <a:pt x="0" y="172544"/>
                            <a:pt x="3022" y="165794"/>
                            <a:pt x="7908" y="160908"/>
                          </a:cubicBezTo>
                          <a:close/>
                        </a:path>
                      </a:pathLst>
                    </a:custGeom>
                    <a:solidFill>
                      <a:srgbClr val="F0615F"/>
                    </a:solidFill>
                    <a:ln w="28575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/>
                    </a:p>
                  </p:txBody>
                </p:sp>
              </p:grpSp>
              <p:sp>
                <p:nvSpPr>
                  <p:cNvPr id="301" name="Tekstvak 300">
                    <a:extLst>
                      <a:ext uri="{FF2B5EF4-FFF2-40B4-BE49-F238E27FC236}">
                        <a16:creationId xmlns:a16="http://schemas.microsoft.com/office/drawing/2014/main" id="{377318CD-57FC-D4DD-5957-5E24F8BDD795}"/>
                      </a:ext>
                    </a:extLst>
                  </p:cNvPr>
                  <p:cNvSpPr txBox="1"/>
                  <p:nvPr userDrawn="1"/>
                </p:nvSpPr>
                <p:spPr>
                  <a:xfrm>
                    <a:off x="-3492543" y="5440654"/>
                    <a:ext cx="761481" cy="130403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noAutofit/>
                  </a:bodyPr>
                  <a:lstStyle/>
                  <a:p>
                    <a:pPr marL="0" algn="ctr" defTabSz="1217512" rtl="0" eaLnBrk="1" latinLnBrk="0" hangingPunct="1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r>
                      <a:rPr lang="en-GB" sz="900" b="0" kern="120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rPr>
                      <a:t>Delete</a:t>
                    </a:r>
                  </a:p>
                </p:txBody>
              </p:sp>
            </p:grpSp>
            <p:grpSp>
              <p:nvGrpSpPr>
                <p:cNvPr id="256" name="Groep 255">
                  <a:extLst>
                    <a:ext uri="{FF2B5EF4-FFF2-40B4-BE49-F238E27FC236}">
                      <a16:creationId xmlns:a16="http://schemas.microsoft.com/office/drawing/2014/main" id="{F488DE56-7AB9-2A33-7EE8-77318D53375A}"/>
                    </a:ext>
                  </a:extLst>
                </p:cNvPr>
                <p:cNvGrpSpPr/>
                <p:nvPr userDrawn="1"/>
              </p:nvGrpSpPr>
              <p:grpSpPr>
                <a:xfrm>
                  <a:off x="-2582156" y="4996916"/>
                  <a:ext cx="572112" cy="673634"/>
                  <a:chOff x="-2709168" y="4996916"/>
                  <a:chExt cx="572112" cy="673634"/>
                </a:xfrm>
              </p:grpSpPr>
              <p:grpSp>
                <p:nvGrpSpPr>
                  <p:cNvPr id="290" name="Groep 289">
                    <a:extLst>
                      <a:ext uri="{FF2B5EF4-FFF2-40B4-BE49-F238E27FC236}">
                        <a16:creationId xmlns:a16="http://schemas.microsoft.com/office/drawing/2014/main" id="{D65CAAEC-E8BD-9263-C17D-908AD5D0BEBB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2609993" y="4996916"/>
                    <a:ext cx="389111" cy="375410"/>
                    <a:chOff x="-2542178" y="4940055"/>
                    <a:chExt cx="516835" cy="498637"/>
                  </a:xfrm>
                </p:grpSpPr>
                <p:sp>
                  <p:nvSpPr>
                    <p:cNvPr id="292" name="Rechthoek 291">
                      <a:extLst>
                        <a:ext uri="{FF2B5EF4-FFF2-40B4-BE49-F238E27FC236}">
                          <a16:creationId xmlns:a16="http://schemas.microsoft.com/office/drawing/2014/main" id="{0E1623F3-1088-4BEE-0738-CC19CB982060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538526" y="5145278"/>
                      <a:ext cx="510738" cy="150388"/>
                    </a:xfrm>
                    <a:prstGeom prst="rect">
                      <a:avLst/>
                    </a:prstGeom>
                    <a:solidFill>
                      <a:srgbClr val="C3D6E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1600" cap="all" baseline="0">
                        <a:latin typeface="+mj-lt"/>
                      </a:endParaRPr>
                    </a:p>
                  </p:txBody>
                </p:sp>
                <p:grpSp>
                  <p:nvGrpSpPr>
                    <p:cNvPr id="293" name="Groep 292">
                      <a:extLst>
                        <a:ext uri="{FF2B5EF4-FFF2-40B4-BE49-F238E27FC236}">
                          <a16:creationId xmlns:a16="http://schemas.microsoft.com/office/drawing/2014/main" id="{661C7B4A-D1FD-7699-5D0E-D22158886A60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-2542178" y="4999319"/>
                      <a:ext cx="516835" cy="439373"/>
                      <a:chOff x="-3307743" y="4999319"/>
                      <a:chExt cx="516835" cy="439373"/>
                    </a:xfrm>
                  </p:grpSpPr>
                  <p:cxnSp>
                    <p:nvCxnSpPr>
                      <p:cNvPr id="295" name="Rechte verbindingslijn 294">
                        <a:extLst>
                          <a:ext uri="{FF2B5EF4-FFF2-40B4-BE49-F238E27FC236}">
                            <a16:creationId xmlns:a16="http://schemas.microsoft.com/office/drawing/2014/main" id="{CA68E034-C38A-843D-78FE-BDE11AAE2876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3307743" y="5141843"/>
                        <a:ext cx="516835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96" name="Rechte verbindingslijn 295">
                        <a:extLst>
                          <a:ext uri="{FF2B5EF4-FFF2-40B4-BE49-F238E27FC236}">
                            <a16:creationId xmlns:a16="http://schemas.microsoft.com/office/drawing/2014/main" id="{8163D442-9E4C-D839-6ABC-40B66E3E2644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3307743" y="5290267"/>
                        <a:ext cx="516835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97" name="Rechte verbindingslijn 296">
                        <a:extLst>
                          <a:ext uri="{FF2B5EF4-FFF2-40B4-BE49-F238E27FC236}">
                            <a16:creationId xmlns:a16="http://schemas.microsoft.com/office/drawing/2014/main" id="{3FF68F57-C5E0-BCAA-6761-83EA59F5C8AD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2969743" y="5295569"/>
                        <a:ext cx="0" cy="143123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98" name="Rechte verbindingslijn 297">
                        <a:extLst>
                          <a:ext uri="{FF2B5EF4-FFF2-40B4-BE49-F238E27FC236}">
                            <a16:creationId xmlns:a16="http://schemas.microsoft.com/office/drawing/2014/main" id="{74571B88-8D0D-ADB1-0B26-BEFB774DD01D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3142021" y="5295569"/>
                        <a:ext cx="0" cy="143123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299" name="Rechthoek 298">
                        <a:extLst>
                          <a:ext uri="{FF2B5EF4-FFF2-40B4-BE49-F238E27FC236}">
                            <a16:creationId xmlns:a16="http://schemas.microsoft.com/office/drawing/2014/main" id="{4227DA77-791E-8707-FB20-547395AE5A94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-3304719" y="4999319"/>
                        <a:ext cx="513811" cy="439373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6C6C6C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lvl="0" algn="ctr"/>
                        <a:endParaRPr lang="en-GB" sz="240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</p:grpSp>
                <p:sp>
                  <p:nvSpPr>
                    <p:cNvPr id="294" name="Pijl: rechts 293">
                      <a:extLst>
                        <a:ext uri="{FF2B5EF4-FFF2-40B4-BE49-F238E27FC236}">
                          <a16:creationId xmlns:a16="http://schemas.microsoft.com/office/drawing/2014/main" id="{61F3DAA0-0EB2-FFE5-2920-8C848303CA03}"/>
                        </a:ext>
                      </a:extLst>
                    </p:cNvPr>
                    <p:cNvSpPr/>
                    <p:nvPr userDrawn="1"/>
                  </p:nvSpPr>
                  <p:spPr>
                    <a:xfrm rot="16200000">
                      <a:off x="-2415001" y="4945522"/>
                      <a:ext cx="278551" cy="267618"/>
                    </a:xfrm>
                    <a:prstGeom prst="rightArrow">
                      <a:avLst>
                        <a:gd name="adj1" fmla="val 25329"/>
                        <a:gd name="adj2" fmla="val 63628"/>
                      </a:avLst>
                    </a:prstGeom>
                    <a:solidFill>
                      <a:srgbClr val="4A7DB1"/>
                    </a:solidFill>
                    <a:ln w="28575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en-GB" sz="1000" b="1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sp>
                <p:nvSpPr>
                  <p:cNvPr id="291" name="Tekstvak 290">
                    <a:extLst>
                      <a:ext uri="{FF2B5EF4-FFF2-40B4-BE49-F238E27FC236}">
                        <a16:creationId xmlns:a16="http://schemas.microsoft.com/office/drawing/2014/main" id="{A60498E8-1E59-2523-57E0-3E9D46170D41}"/>
                      </a:ext>
                    </a:extLst>
                  </p:cNvPr>
                  <p:cNvSpPr txBox="1"/>
                  <p:nvPr userDrawn="1"/>
                </p:nvSpPr>
                <p:spPr>
                  <a:xfrm>
                    <a:off x="-2709168" y="5460793"/>
                    <a:ext cx="572112" cy="20975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noAutofit/>
                  </a:bodyPr>
                  <a:lstStyle/>
                  <a:p>
                    <a:pPr marL="0" algn="ctr" defTabSz="1217512" rtl="0" eaLnBrk="1" latinLnBrk="0" hangingPunct="1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r>
                      <a:rPr lang="en-GB" sz="900" b="0" kern="120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rPr>
                      <a:t>Insert Above</a:t>
                    </a:r>
                  </a:p>
                </p:txBody>
              </p:sp>
            </p:grpSp>
            <p:grpSp>
              <p:nvGrpSpPr>
                <p:cNvPr id="257" name="Groep 256">
                  <a:extLst>
                    <a:ext uri="{FF2B5EF4-FFF2-40B4-BE49-F238E27FC236}">
                      <a16:creationId xmlns:a16="http://schemas.microsoft.com/office/drawing/2014/main" id="{3986779B-18CE-D785-A56F-071DE3F86BFB}"/>
                    </a:ext>
                  </a:extLst>
                </p:cNvPr>
                <p:cNvGrpSpPr/>
                <p:nvPr userDrawn="1"/>
              </p:nvGrpSpPr>
              <p:grpSpPr>
                <a:xfrm>
                  <a:off x="-2036147" y="5039725"/>
                  <a:ext cx="572112" cy="630825"/>
                  <a:chOff x="-2099568" y="5039725"/>
                  <a:chExt cx="572112" cy="630825"/>
                </a:xfrm>
              </p:grpSpPr>
              <p:grpSp>
                <p:nvGrpSpPr>
                  <p:cNvPr id="280" name="Groep 279">
                    <a:extLst>
                      <a:ext uri="{FF2B5EF4-FFF2-40B4-BE49-F238E27FC236}">
                        <a16:creationId xmlns:a16="http://schemas.microsoft.com/office/drawing/2014/main" id="{11243488-C2BD-84C9-97F3-E7CDFE3B3603}"/>
                      </a:ext>
                    </a:extLst>
                  </p:cNvPr>
                  <p:cNvGrpSpPr/>
                  <p:nvPr userDrawn="1"/>
                </p:nvGrpSpPr>
                <p:grpSpPr>
                  <a:xfrm rot="10800000">
                    <a:off x="-2004261" y="5039725"/>
                    <a:ext cx="389111" cy="375410"/>
                    <a:chOff x="-2542178" y="4940055"/>
                    <a:chExt cx="516835" cy="498637"/>
                  </a:xfrm>
                </p:grpSpPr>
                <p:sp>
                  <p:nvSpPr>
                    <p:cNvPr id="282" name="Rechthoek 281">
                      <a:extLst>
                        <a:ext uri="{FF2B5EF4-FFF2-40B4-BE49-F238E27FC236}">
                          <a16:creationId xmlns:a16="http://schemas.microsoft.com/office/drawing/2014/main" id="{950DA821-7453-2A81-AC61-BB6B84C036C6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538526" y="5145278"/>
                      <a:ext cx="510738" cy="135578"/>
                    </a:xfrm>
                    <a:prstGeom prst="rect">
                      <a:avLst/>
                    </a:prstGeom>
                    <a:solidFill>
                      <a:srgbClr val="C3D6E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1600" cap="all" baseline="0">
                        <a:latin typeface="+mj-lt"/>
                      </a:endParaRPr>
                    </a:p>
                  </p:txBody>
                </p:sp>
                <p:grpSp>
                  <p:nvGrpSpPr>
                    <p:cNvPr id="283" name="Groep 282">
                      <a:extLst>
                        <a:ext uri="{FF2B5EF4-FFF2-40B4-BE49-F238E27FC236}">
                          <a16:creationId xmlns:a16="http://schemas.microsoft.com/office/drawing/2014/main" id="{991EF014-C483-C80E-6D7A-5FC76D2DA1BA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-2542178" y="4999319"/>
                      <a:ext cx="516835" cy="439373"/>
                      <a:chOff x="-3307743" y="4999319"/>
                      <a:chExt cx="516835" cy="439373"/>
                    </a:xfrm>
                  </p:grpSpPr>
                  <p:cxnSp>
                    <p:nvCxnSpPr>
                      <p:cNvPr id="285" name="Rechte verbindingslijn 284">
                        <a:extLst>
                          <a:ext uri="{FF2B5EF4-FFF2-40B4-BE49-F238E27FC236}">
                            <a16:creationId xmlns:a16="http://schemas.microsoft.com/office/drawing/2014/main" id="{8F283050-67B9-CE39-2DA1-970BAA316EFD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3307743" y="5141843"/>
                        <a:ext cx="516835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86" name="Rechte verbindingslijn 285">
                        <a:extLst>
                          <a:ext uri="{FF2B5EF4-FFF2-40B4-BE49-F238E27FC236}">
                            <a16:creationId xmlns:a16="http://schemas.microsoft.com/office/drawing/2014/main" id="{C460E8B5-A795-1F0A-A6F6-4105265EDD83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3307743" y="5290267"/>
                        <a:ext cx="516835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87" name="Rechte verbindingslijn 286">
                        <a:extLst>
                          <a:ext uri="{FF2B5EF4-FFF2-40B4-BE49-F238E27FC236}">
                            <a16:creationId xmlns:a16="http://schemas.microsoft.com/office/drawing/2014/main" id="{6FBF0531-48C0-D843-EBBF-BD4D4612E244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2969743" y="5295569"/>
                        <a:ext cx="0" cy="143123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88" name="Rechte verbindingslijn 287">
                        <a:extLst>
                          <a:ext uri="{FF2B5EF4-FFF2-40B4-BE49-F238E27FC236}">
                            <a16:creationId xmlns:a16="http://schemas.microsoft.com/office/drawing/2014/main" id="{7E74564A-F028-47D5-28B6-EEAA0A8EEF03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3142021" y="5295569"/>
                        <a:ext cx="0" cy="143123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289" name="Rechthoek 288">
                        <a:extLst>
                          <a:ext uri="{FF2B5EF4-FFF2-40B4-BE49-F238E27FC236}">
                            <a16:creationId xmlns:a16="http://schemas.microsoft.com/office/drawing/2014/main" id="{7C7B4E3F-E395-A456-3BC4-93F36C51E88A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-3304719" y="4999319"/>
                        <a:ext cx="513811" cy="439373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6C6C6C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lvl="0" algn="ctr"/>
                        <a:endParaRPr lang="en-GB" sz="240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</p:grpSp>
                <p:sp>
                  <p:nvSpPr>
                    <p:cNvPr id="284" name="Pijl: rechts 283">
                      <a:extLst>
                        <a:ext uri="{FF2B5EF4-FFF2-40B4-BE49-F238E27FC236}">
                          <a16:creationId xmlns:a16="http://schemas.microsoft.com/office/drawing/2014/main" id="{46210AA4-5030-3AA0-37DF-B6E396D2F419}"/>
                        </a:ext>
                      </a:extLst>
                    </p:cNvPr>
                    <p:cNvSpPr/>
                    <p:nvPr userDrawn="1"/>
                  </p:nvSpPr>
                  <p:spPr>
                    <a:xfrm rot="16200000">
                      <a:off x="-2415001" y="4945522"/>
                      <a:ext cx="278551" cy="267618"/>
                    </a:xfrm>
                    <a:prstGeom prst="rightArrow">
                      <a:avLst>
                        <a:gd name="adj1" fmla="val 25329"/>
                        <a:gd name="adj2" fmla="val 63628"/>
                      </a:avLst>
                    </a:prstGeom>
                    <a:solidFill>
                      <a:srgbClr val="4A7DB1"/>
                    </a:solidFill>
                    <a:ln w="28575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en-GB" sz="1000" b="1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sp>
                <p:nvSpPr>
                  <p:cNvPr id="281" name="Tekstvak 280">
                    <a:extLst>
                      <a:ext uri="{FF2B5EF4-FFF2-40B4-BE49-F238E27FC236}">
                        <a16:creationId xmlns:a16="http://schemas.microsoft.com/office/drawing/2014/main" id="{97D18635-5E29-CE77-BD40-D171ED2A5156}"/>
                      </a:ext>
                    </a:extLst>
                  </p:cNvPr>
                  <p:cNvSpPr txBox="1"/>
                  <p:nvPr userDrawn="1"/>
                </p:nvSpPr>
                <p:spPr>
                  <a:xfrm>
                    <a:off x="-2099568" y="5460793"/>
                    <a:ext cx="572112" cy="20975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noAutofit/>
                  </a:bodyPr>
                  <a:lstStyle/>
                  <a:p>
                    <a:pPr marL="0" algn="ctr" defTabSz="1217512" rtl="0" eaLnBrk="1" latinLnBrk="0" hangingPunct="1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r>
                      <a:rPr lang="en-GB" sz="900" b="0" kern="120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rPr>
                      <a:t>Insert Below</a:t>
                    </a:r>
                  </a:p>
                </p:txBody>
              </p:sp>
            </p:grpSp>
            <p:grpSp>
              <p:nvGrpSpPr>
                <p:cNvPr id="258" name="Groep 257">
                  <a:extLst>
                    <a:ext uri="{FF2B5EF4-FFF2-40B4-BE49-F238E27FC236}">
                      <a16:creationId xmlns:a16="http://schemas.microsoft.com/office/drawing/2014/main" id="{E4469807-4932-0EE8-08E4-ED742EA86ADF}"/>
                    </a:ext>
                  </a:extLst>
                </p:cNvPr>
                <p:cNvGrpSpPr/>
                <p:nvPr userDrawn="1"/>
              </p:nvGrpSpPr>
              <p:grpSpPr>
                <a:xfrm>
                  <a:off x="-1497156" y="5039725"/>
                  <a:ext cx="572112" cy="630825"/>
                  <a:chOff x="-1501387" y="5039725"/>
                  <a:chExt cx="572112" cy="630825"/>
                </a:xfrm>
              </p:grpSpPr>
              <p:grpSp>
                <p:nvGrpSpPr>
                  <p:cNvPr id="270" name="Groep 269">
                    <a:extLst>
                      <a:ext uri="{FF2B5EF4-FFF2-40B4-BE49-F238E27FC236}">
                        <a16:creationId xmlns:a16="http://schemas.microsoft.com/office/drawing/2014/main" id="{2424614F-DE0B-F1F0-E5F7-9805669AD462}"/>
                      </a:ext>
                    </a:extLst>
                  </p:cNvPr>
                  <p:cNvGrpSpPr/>
                  <p:nvPr userDrawn="1"/>
                </p:nvGrpSpPr>
                <p:grpSpPr>
                  <a:xfrm rot="10800000">
                    <a:off x="-1453772" y="5039725"/>
                    <a:ext cx="426738" cy="332849"/>
                    <a:chOff x="-2542179" y="4996586"/>
                    <a:chExt cx="566814" cy="442106"/>
                  </a:xfrm>
                </p:grpSpPr>
                <p:sp>
                  <p:nvSpPr>
                    <p:cNvPr id="272" name="Rechthoek 271">
                      <a:extLst>
                        <a:ext uri="{FF2B5EF4-FFF2-40B4-BE49-F238E27FC236}">
                          <a16:creationId xmlns:a16="http://schemas.microsoft.com/office/drawing/2014/main" id="{924BFAE4-2E7A-8DF1-4827-22A6B2F6338F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375154" y="4996588"/>
                      <a:ext cx="165824" cy="435881"/>
                    </a:xfrm>
                    <a:prstGeom prst="rect">
                      <a:avLst/>
                    </a:prstGeom>
                    <a:solidFill>
                      <a:srgbClr val="C3D6E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1600" cap="all" baseline="0">
                        <a:latin typeface="+mj-lt"/>
                      </a:endParaRPr>
                    </a:p>
                  </p:txBody>
                </p:sp>
                <p:grpSp>
                  <p:nvGrpSpPr>
                    <p:cNvPr id="273" name="Groep 272">
                      <a:extLst>
                        <a:ext uri="{FF2B5EF4-FFF2-40B4-BE49-F238E27FC236}">
                          <a16:creationId xmlns:a16="http://schemas.microsoft.com/office/drawing/2014/main" id="{A68C7745-7BCF-6EB4-EE5B-3876E4C4F366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-2542179" y="4996586"/>
                      <a:ext cx="516836" cy="442106"/>
                      <a:chOff x="-3307744" y="4996586"/>
                      <a:chExt cx="516836" cy="442106"/>
                    </a:xfrm>
                  </p:grpSpPr>
                  <p:cxnSp>
                    <p:nvCxnSpPr>
                      <p:cNvPr id="275" name="Rechte verbindingslijn 274">
                        <a:extLst>
                          <a:ext uri="{FF2B5EF4-FFF2-40B4-BE49-F238E27FC236}">
                            <a16:creationId xmlns:a16="http://schemas.microsoft.com/office/drawing/2014/main" id="{25DEAEB3-D118-D7C3-A2B8-6C8FDADE2F50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rot="10800000" flipH="1">
                        <a:off x="-3307744" y="5141843"/>
                        <a:ext cx="162288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76" name="Rechte verbindingslijn 275">
                        <a:extLst>
                          <a:ext uri="{FF2B5EF4-FFF2-40B4-BE49-F238E27FC236}">
                            <a16:creationId xmlns:a16="http://schemas.microsoft.com/office/drawing/2014/main" id="{6879D64B-734E-AAB1-147A-C61288E6AF42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rot="10800000" flipH="1">
                        <a:off x="-3307744" y="5290267"/>
                        <a:ext cx="167025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77" name="Rechte verbindingslijn 276">
                        <a:extLst>
                          <a:ext uri="{FF2B5EF4-FFF2-40B4-BE49-F238E27FC236}">
                            <a16:creationId xmlns:a16="http://schemas.microsoft.com/office/drawing/2014/main" id="{2C81810E-9678-624C-7258-0211E0D8E2E1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rot="10800000" flipV="1">
                        <a:off x="-2969743" y="5001324"/>
                        <a:ext cx="0" cy="437367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78" name="Rechte verbindingslijn 277">
                        <a:extLst>
                          <a:ext uri="{FF2B5EF4-FFF2-40B4-BE49-F238E27FC236}">
                            <a16:creationId xmlns:a16="http://schemas.microsoft.com/office/drawing/2014/main" id="{7EEAB39C-C3F3-1A68-579C-6757B8D2F35B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rot="10800000" flipV="1">
                        <a:off x="-3142021" y="4996586"/>
                        <a:ext cx="0" cy="442105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279" name="Rechthoek 278">
                        <a:extLst>
                          <a:ext uri="{FF2B5EF4-FFF2-40B4-BE49-F238E27FC236}">
                            <a16:creationId xmlns:a16="http://schemas.microsoft.com/office/drawing/2014/main" id="{F8DD1CE4-90DD-D68B-CF58-890B3D774CEF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-3304719" y="4999319"/>
                        <a:ext cx="513811" cy="439373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6C6C6C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lvl="0" algn="ctr"/>
                        <a:endParaRPr lang="en-GB" sz="240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</p:grpSp>
                <p:sp>
                  <p:nvSpPr>
                    <p:cNvPr id="274" name="Pijl: rechts 273">
                      <a:extLst>
                        <a:ext uri="{FF2B5EF4-FFF2-40B4-BE49-F238E27FC236}">
                          <a16:creationId xmlns:a16="http://schemas.microsoft.com/office/drawing/2014/main" id="{13E9BC71-50AB-D46C-051D-518B7F5E8DC8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253916" y="5077408"/>
                      <a:ext cx="278551" cy="267618"/>
                    </a:xfrm>
                    <a:prstGeom prst="rightArrow">
                      <a:avLst>
                        <a:gd name="adj1" fmla="val 25329"/>
                        <a:gd name="adj2" fmla="val 63628"/>
                      </a:avLst>
                    </a:prstGeom>
                    <a:solidFill>
                      <a:srgbClr val="4A7DB1"/>
                    </a:solidFill>
                    <a:ln w="28575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en-GB" sz="1000" b="1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sp>
                <p:nvSpPr>
                  <p:cNvPr id="271" name="Tekstvak 270">
                    <a:extLst>
                      <a:ext uri="{FF2B5EF4-FFF2-40B4-BE49-F238E27FC236}">
                        <a16:creationId xmlns:a16="http://schemas.microsoft.com/office/drawing/2014/main" id="{7316F2FF-14C3-2FB4-7E31-6E71E72700A1}"/>
                      </a:ext>
                    </a:extLst>
                  </p:cNvPr>
                  <p:cNvSpPr txBox="1"/>
                  <p:nvPr userDrawn="1"/>
                </p:nvSpPr>
                <p:spPr>
                  <a:xfrm>
                    <a:off x="-1501387" y="5460793"/>
                    <a:ext cx="572112" cy="20975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noAutofit/>
                  </a:bodyPr>
                  <a:lstStyle/>
                  <a:p>
                    <a:pPr marL="0" algn="ctr" defTabSz="1217512" rtl="0" eaLnBrk="1" latinLnBrk="0" hangingPunct="1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r>
                      <a:rPr lang="en-GB" sz="900" b="0" kern="120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rPr>
                      <a:t>Insert </a:t>
                    </a:r>
                    <a:br>
                      <a:rPr lang="en-GB" sz="900" b="0" kern="120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rPr>
                    </a:br>
                    <a:r>
                      <a:rPr lang="en-GB" sz="900" b="0" kern="120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rPr>
                      <a:t>Left</a:t>
                    </a:r>
                  </a:p>
                </p:txBody>
              </p:sp>
            </p:grpSp>
            <p:grpSp>
              <p:nvGrpSpPr>
                <p:cNvPr id="259" name="Groep 258">
                  <a:extLst>
                    <a:ext uri="{FF2B5EF4-FFF2-40B4-BE49-F238E27FC236}">
                      <a16:creationId xmlns:a16="http://schemas.microsoft.com/office/drawing/2014/main" id="{B47DC2AC-3C20-7B0B-9B8F-C0724E172C5E}"/>
                    </a:ext>
                  </a:extLst>
                </p:cNvPr>
                <p:cNvGrpSpPr/>
                <p:nvPr userDrawn="1"/>
              </p:nvGrpSpPr>
              <p:grpSpPr>
                <a:xfrm>
                  <a:off x="-973743" y="5039725"/>
                  <a:ext cx="572112" cy="630825"/>
                  <a:chOff x="-961551" y="5039725"/>
                  <a:chExt cx="572112" cy="630825"/>
                </a:xfrm>
              </p:grpSpPr>
              <p:grpSp>
                <p:nvGrpSpPr>
                  <p:cNvPr id="260" name="Groep 259">
                    <a:extLst>
                      <a:ext uri="{FF2B5EF4-FFF2-40B4-BE49-F238E27FC236}">
                        <a16:creationId xmlns:a16="http://schemas.microsoft.com/office/drawing/2014/main" id="{19D7452C-7903-BC3C-C5DD-7351ADA1F78B}"/>
                      </a:ext>
                    </a:extLst>
                  </p:cNvPr>
                  <p:cNvGrpSpPr/>
                  <p:nvPr userDrawn="1"/>
                </p:nvGrpSpPr>
                <p:grpSpPr>
                  <a:xfrm rot="10800000" flipH="1">
                    <a:off x="-868825" y="5039725"/>
                    <a:ext cx="426738" cy="332849"/>
                    <a:chOff x="-2542179" y="4996586"/>
                    <a:chExt cx="566814" cy="442106"/>
                  </a:xfrm>
                </p:grpSpPr>
                <p:sp>
                  <p:nvSpPr>
                    <p:cNvPr id="262" name="Rechthoek 261">
                      <a:extLst>
                        <a:ext uri="{FF2B5EF4-FFF2-40B4-BE49-F238E27FC236}">
                          <a16:creationId xmlns:a16="http://schemas.microsoft.com/office/drawing/2014/main" id="{0A0C3BA3-E321-F229-D637-45FE07312E45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375154" y="4996588"/>
                      <a:ext cx="165824" cy="435881"/>
                    </a:xfrm>
                    <a:prstGeom prst="rect">
                      <a:avLst/>
                    </a:prstGeom>
                    <a:solidFill>
                      <a:srgbClr val="C3D6E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1600" cap="all" baseline="0">
                        <a:latin typeface="+mj-lt"/>
                      </a:endParaRPr>
                    </a:p>
                  </p:txBody>
                </p:sp>
                <p:grpSp>
                  <p:nvGrpSpPr>
                    <p:cNvPr id="263" name="Groep 262">
                      <a:extLst>
                        <a:ext uri="{FF2B5EF4-FFF2-40B4-BE49-F238E27FC236}">
                          <a16:creationId xmlns:a16="http://schemas.microsoft.com/office/drawing/2014/main" id="{49BB7FB1-59ED-8A86-226D-A01F6FBFDA76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-2542179" y="4996586"/>
                      <a:ext cx="516836" cy="442106"/>
                      <a:chOff x="-3307744" y="4996586"/>
                      <a:chExt cx="516836" cy="442106"/>
                    </a:xfrm>
                  </p:grpSpPr>
                  <p:cxnSp>
                    <p:nvCxnSpPr>
                      <p:cNvPr id="265" name="Rechte verbindingslijn 264">
                        <a:extLst>
                          <a:ext uri="{FF2B5EF4-FFF2-40B4-BE49-F238E27FC236}">
                            <a16:creationId xmlns:a16="http://schemas.microsoft.com/office/drawing/2014/main" id="{1CEFBA02-F9BE-1A09-A0F5-E0DA24C6E0E2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rot="10800000" flipH="1">
                        <a:off x="-3307744" y="5141843"/>
                        <a:ext cx="162288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66" name="Rechte verbindingslijn 265">
                        <a:extLst>
                          <a:ext uri="{FF2B5EF4-FFF2-40B4-BE49-F238E27FC236}">
                            <a16:creationId xmlns:a16="http://schemas.microsoft.com/office/drawing/2014/main" id="{B1E4660F-A64F-7A48-9DDD-88816D360C7A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rot="10800000" flipH="1">
                        <a:off x="-3307744" y="5290267"/>
                        <a:ext cx="167025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67" name="Rechte verbindingslijn 266">
                        <a:extLst>
                          <a:ext uri="{FF2B5EF4-FFF2-40B4-BE49-F238E27FC236}">
                            <a16:creationId xmlns:a16="http://schemas.microsoft.com/office/drawing/2014/main" id="{2C484FA5-34B4-EF81-A5ED-1DE4EE273044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rot="10800000" flipV="1">
                        <a:off x="-2969743" y="5001324"/>
                        <a:ext cx="0" cy="437367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68" name="Rechte verbindingslijn 267">
                        <a:extLst>
                          <a:ext uri="{FF2B5EF4-FFF2-40B4-BE49-F238E27FC236}">
                            <a16:creationId xmlns:a16="http://schemas.microsoft.com/office/drawing/2014/main" id="{0AB1419A-868D-3BBE-F375-09AAD415EE93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rot="10800000" flipV="1">
                        <a:off x="-3142021" y="4996586"/>
                        <a:ext cx="0" cy="442105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269" name="Rechthoek 268">
                        <a:extLst>
                          <a:ext uri="{FF2B5EF4-FFF2-40B4-BE49-F238E27FC236}">
                            <a16:creationId xmlns:a16="http://schemas.microsoft.com/office/drawing/2014/main" id="{0B7691C5-A5A8-82E1-B03C-17EEC0FF8365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-3304719" y="4999319"/>
                        <a:ext cx="513811" cy="439373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6C6C6C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lvl="0" algn="ctr"/>
                        <a:endParaRPr lang="en-GB" sz="240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</p:grpSp>
                <p:sp>
                  <p:nvSpPr>
                    <p:cNvPr id="264" name="Pijl: rechts 263">
                      <a:extLst>
                        <a:ext uri="{FF2B5EF4-FFF2-40B4-BE49-F238E27FC236}">
                          <a16:creationId xmlns:a16="http://schemas.microsoft.com/office/drawing/2014/main" id="{90988104-2FFB-2659-8924-8428C1E19EF8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253916" y="5077408"/>
                      <a:ext cx="278551" cy="267618"/>
                    </a:xfrm>
                    <a:prstGeom prst="rightArrow">
                      <a:avLst>
                        <a:gd name="adj1" fmla="val 25329"/>
                        <a:gd name="adj2" fmla="val 63628"/>
                      </a:avLst>
                    </a:prstGeom>
                    <a:solidFill>
                      <a:srgbClr val="4A7DB1"/>
                    </a:solidFill>
                    <a:ln w="28575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en-GB" sz="1000" b="1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sp>
                <p:nvSpPr>
                  <p:cNvPr id="261" name="Tekstvak 260">
                    <a:extLst>
                      <a:ext uri="{FF2B5EF4-FFF2-40B4-BE49-F238E27FC236}">
                        <a16:creationId xmlns:a16="http://schemas.microsoft.com/office/drawing/2014/main" id="{9FE38A04-930D-1FE3-3954-4B3947047DB6}"/>
                      </a:ext>
                    </a:extLst>
                  </p:cNvPr>
                  <p:cNvSpPr txBox="1"/>
                  <p:nvPr userDrawn="1"/>
                </p:nvSpPr>
                <p:spPr>
                  <a:xfrm>
                    <a:off x="-961551" y="5460793"/>
                    <a:ext cx="572112" cy="20975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noAutofit/>
                  </a:bodyPr>
                  <a:lstStyle/>
                  <a:p>
                    <a:pPr marL="0" algn="ctr" defTabSz="1217512" rtl="0" eaLnBrk="1" latinLnBrk="0" hangingPunct="1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r>
                      <a:rPr lang="en-GB" sz="900" b="0" kern="120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rPr>
                      <a:t>Insert</a:t>
                    </a:r>
                    <a:br>
                      <a:rPr lang="en-GB" sz="900" b="0" kern="120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rPr>
                    </a:br>
                    <a:r>
                      <a:rPr lang="en-GB" sz="900" b="0" kern="120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rPr>
                      <a:t>Right</a:t>
                    </a: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3718599750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>
            <a:extLst>
              <a:ext uri="{FF2B5EF4-FFF2-40B4-BE49-F238E27FC236}">
                <a16:creationId xmlns:a16="http://schemas.microsoft.com/office/drawing/2014/main" id="{5FBD9E75-6E0A-F111-F8B7-C3E33CF43793}"/>
              </a:ext>
            </a:extLst>
          </p:cNvPr>
          <p:cNvSpPr/>
          <p:nvPr userDrawn="1"/>
        </p:nvSpPr>
        <p:spPr>
          <a:xfrm>
            <a:off x="719138" y="1844675"/>
            <a:ext cx="10752137" cy="369003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/>
              <a:t>Place your title here</a:t>
            </a:r>
          </a:p>
        </p:txBody>
      </p:sp>
      <p:sp>
        <p:nvSpPr>
          <p:cNvPr id="17" name="Tijdelijke aanduiding voor tabel 16">
            <a:extLst>
              <a:ext uri="{FF2B5EF4-FFF2-40B4-BE49-F238E27FC236}">
                <a16:creationId xmlns:a16="http://schemas.microsoft.com/office/drawing/2014/main" id="{AC3E0255-315C-47D9-A8A2-220D1CB08F50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723000" y="1844675"/>
            <a:ext cx="10746000" cy="3690037"/>
          </a:xfrm>
          <a:solidFill>
            <a:schemeClr val="bg1">
              <a:lumMod val="95000"/>
            </a:schemeClr>
          </a:solidFill>
        </p:spPr>
        <p:txBody>
          <a:bodyPr tIns="0" bIns="126000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/>
              <a:t>Click the icon below </a:t>
            </a:r>
            <a:br>
              <a:rPr lang="en-GB"/>
            </a:br>
            <a:r>
              <a:rPr lang="en-GB"/>
              <a:t>to add a table</a:t>
            </a: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02FC7157-BDBD-4338-9C83-079E45D53067}"/>
              </a:ext>
            </a:extLst>
          </p:cNvPr>
          <p:cNvSpPr/>
          <p:nvPr userDrawn="1"/>
        </p:nvSpPr>
        <p:spPr>
          <a:xfrm>
            <a:off x="0" y="-425941"/>
            <a:ext cx="514564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sz="1600" b="0" cap="none" baseline="0" noProof="0">
                <a:solidFill>
                  <a:schemeClr val="accent1"/>
                </a:solidFill>
                <a:latin typeface="+mj-lt"/>
              </a:rPr>
              <a:t>Table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939B92A0-6A1A-48FD-9DE6-B4526A0F682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561D246-0BB6-41FC-B13D-D585E75F0B6C}" type="datetime4">
              <a:rPr lang="en-GB" smtClean="0"/>
              <a:t>06 December 2024</a:t>
            </a:fld>
            <a:endParaRPr lang="en-GB"/>
          </a:p>
        </p:txBody>
      </p:sp>
      <p:sp>
        <p:nvSpPr>
          <p:cNvPr id="7" name="Tijdelijke aanduiding voor tekst 5">
            <a:extLst>
              <a:ext uri="{FF2B5EF4-FFF2-40B4-BE49-F238E27FC236}">
                <a16:creationId xmlns:a16="http://schemas.microsoft.com/office/drawing/2014/main" id="{686F36D4-C813-915D-7684-DD14A31A51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19138" y="1206648"/>
            <a:ext cx="10754062" cy="258763"/>
          </a:xfrm>
        </p:spPr>
        <p:txBody>
          <a:bodyPr/>
          <a:lstStyle>
            <a:lvl1pPr marL="0" indent="0"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GB"/>
              <a:t>Place your subtitle here</a:t>
            </a:r>
          </a:p>
        </p:txBody>
      </p:sp>
      <p:grpSp>
        <p:nvGrpSpPr>
          <p:cNvPr id="105" name="INSTRUCTION">
            <a:extLst>
              <a:ext uri="{FF2B5EF4-FFF2-40B4-BE49-F238E27FC236}">
                <a16:creationId xmlns:a16="http://schemas.microsoft.com/office/drawing/2014/main" id="{715AE6CD-75B9-5A6B-C3B7-31085BDEB9A5}"/>
              </a:ext>
            </a:extLst>
          </p:cNvPr>
          <p:cNvGrpSpPr/>
          <p:nvPr userDrawn="1"/>
        </p:nvGrpSpPr>
        <p:grpSpPr>
          <a:xfrm>
            <a:off x="-3786437" y="-12068"/>
            <a:ext cx="3693386" cy="6705423"/>
            <a:chOff x="-3786437" y="-12068"/>
            <a:chExt cx="3693386" cy="6705423"/>
          </a:xfrm>
        </p:grpSpPr>
        <p:grpSp>
          <p:nvGrpSpPr>
            <p:cNvPr id="106" name="Groep 105">
              <a:extLst>
                <a:ext uri="{FF2B5EF4-FFF2-40B4-BE49-F238E27FC236}">
                  <a16:creationId xmlns:a16="http://schemas.microsoft.com/office/drawing/2014/main" id="{8BC73206-1301-3C3D-8883-FF911D6F4BAD}"/>
                </a:ext>
              </a:extLst>
            </p:cNvPr>
            <p:cNvGrpSpPr/>
            <p:nvPr userDrawn="1"/>
          </p:nvGrpSpPr>
          <p:grpSpPr>
            <a:xfrm>
              <a:off x="-3784148" y="-12068"/>
              <a:ext cx="3592800" cy="3238700"/>
              <a:chOff x="-3784148" y="-12068"/>
              <a:chExt cx="3592800" cy="3238700"/>
            </a:xfrm>
          </p:grpSpPr>
          <p:sp>
            <p:nvSpPr>
              <p:cNvPr id="172" name="Rechthoek 171">
                <a:extLst>
                  <a:ext uri="{FF2B5EF4-FFF2-40B4-BE49-F238E27FC236}">
                    <a16:creationId xmlns:a16="http://schemas.microsoft.com/office/drawing/2014/main" id="{F21C3951-63C9-39A4-D750-94FFD7FA58E6}"/>
                  </a:ext>
                </a:extLst>
              </p:cNvPr>
              <p:cNvSpPr/>
              <p:nvPr userDrawn="1"/>
            </p:nvSpPr>
            <p:spPr>
              <a:xfrm>
                <a:off x="-3784148" y="-12068"/>
                <a:ext cx="3592800" cy="3238700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ECECEC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1400" b="1" cap="all" baseline="0" noProof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Format Table</a:t>
                </a:r>
              </a:p>
            </p:txBody>
          </p:sp>
          <p:sp>
            <p:nvSpPr>
              <p:cNvPr id="173" name="Ovaal 172">
                <a:extLst>
                  <a:ext uri="{FF2B5EF4-FFF2-40B4-BE49-F238E27FC236}">
                    <a16:creationId xmlns:a16="http://schemas.microsoft.com/office/drawing/2014/main" id="{6E8CD0F3-88DB-8D87-7B68-7B4CE292A2A3}"/>
                  </a:ext>
                </a:extLst>
              </p:cNvPr>
              <p:cNvSpPr/>
              <p:nvPr userDrawn="1"/>
            </p:nvSpPr>
            <p:spPr>
              <a:xfrm>
                <a:off x="-3603587" y="465324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1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</a:p>
            </p:txBody>
          </p:sp>
          <p:sp>
            <p:nvSpPr>
              <p:cNvPr id="174" name="Rechthoek 173">
                <a:extLst>
                  <a:ext uri="{FF2B5EF4-FFF2-40B4-BE49-F238E27FC236}">
                    <a16:creationId xmlns:a16="http://schemas.microsoft.com/office/drawing/2014/main" id="{CA09DB40-C86C-87FB-66E6-2345F9D615AC}"/>
                  </a:ext>
                </a:extLst>
              </p:cNvPr>
              <p:cNvSpPr/>
              <p:nvPr userDrawn="1"/>
            </p:nvSpPr>
            <p:spPr>
              <a:xfrm>
                <a:off x="-3319415" y="465324"/>
                <a:ext cx="2944682" cy="49950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When you want to change the lay-out of the table, select the preferred part of the table and go to the tab </a:t>
                </a:r>
                <a:r>
                  <a:rPr kumimoji="0" lang="en-GB" sz="12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‘Format’.</a:t>
                </a:r>
                <a:endPara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175" name="Groep 174">
                <a:extLst>
                  <a:ext uri="{FF2B5EF4-FFF2-40B4-BE49-F238E27FC236}">
                    <a16:creationId xmlns:a16="http://schemas.microsoft.com/office/drawing/2014/main" id="{6AFF8778-7CA5-CC55-B96E-3116C79C82F8}"/>
                  </a:ext>
                </a:extLst>
              </p:cNvPr>
              <p:cNvGrpSpPr/>
              <p:nvPr userDrawn="1"/>
            </p:nvGrpSpPr>
            <p:grpSpPr>
              <a:xfrm>
                <a:off x="-3312582" y="1060763"/>
                <a:ext cx="576000" cy="246597"/>
                <a:chOff x="-3312582" y="1060763"/>
                <a:chExt cx="576000" cy="246597"/>
              </a:xfrm>
            </p:grpSpPr>
            <p:sp>
              <p:nvSpPr>
                <p:cNvPr id="194" name="Rechthoek 193">
                  <a:extLst>
                    <a:ext uri="{FF2B5EF4-FFF2-40B4-BE49-F238E27FC236}">
                      <a16:creationId xmlns:a16="http://schemas.microsoft.com/office/drawing/2014/main" id="{59A6482B-61F0-F103-FF44-42F36AC89126}"/>
                    </a:ext>
                  </a:extLst>
                </p:cNvPr>
                <p:cNvSpPr/>
                <p:nvPr userDrawn="1"/>
              </p:nvSpPr>
              <p:spPr>
                <a:xfrm>
                  <a:off x="-3312582" y="1060763"/>
                  <a:ext cx="576000" cy="215451"/>
                </a:xfrm>
                <a:prstGeom prst="rect">
                  <a:avLst/>
                </a:prstGeom>
                <a:solidFill>
                  <a:srgbClr val="F8F8F8"/>
                </a:solidFill>
                <a:ln w="6350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1800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GB" sz="1050" b="1" noProof="0">
                      <a:solidFill>
                        <a:srgbClr val="B74629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Format</a:t>
                  </a:r>
                </a:p>
              </p:txBody>
            </p:sp>
            <p:sp>
              <p:nvSpPr>
                <p:cNvPr id="195" name="Rechthoek 194">
                  <a:extLst>
                    <a:ext uri="{FF2B5EF4-FFF2-40B4-BE49-F238E27FC236}">
                      <a16:creationId xmlns:a16="http://schemas.microsoft.com/office/drawing/2014/main" id="{64E4787A-1A1A-67ED-9B7E-CAA818C78628}"/>
                    </a:ext>
                  </a:extLst>
                </p:cNvPr>
                <p:cNvSpPr/>
                <p:nvPr userDrawn="1"/>
              </p:nvSpPr>
              <p:spPr>
                <a:xfrm>
                  <a:off x="-3312582" y="1280189"/>
                  <a:ext cx="576000" cy="27171"/>
                </a:xfrm>
                <a:prstGeom prst="rect">
                  <a:avLst/>
                </a:prstGeom>
                <a:solidFill>
                  <a:srgbClr val="B746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176" name="Ovaal 175">
                <a:extLst>
                  <a:ext uri="{FF2B5EF4-FFF2-40B4-BE49-F238E27FC236}">
                    <a16:creationId xmlns:a16="http://schemas.microsoft.com/office/drawing/2014/main" id="{59BAD8A6-A158-7577-759C-AF8FD16AB564}"/>
                  </a:ext>
                </a:extLst>
              </p:cNvPr>
              <p:cNvSpPr/>
              <p:nvPr userDrawn="1"/>
            </p:nvSpPr>
            <p:spPr>
              <a:xfrm>
                <a:off x="-3603587" y="1493635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1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</a:p>
            </p:txBody>
          </p:sp>
          <p:sp>
            <p:nvSpPr>
              <p:cNvPr id="177" name="Rechthoek 176">
                <a:extLst>
                  <a:ext uri="{FF2B5EF4-FFF2-40B4-BE49-F238E27FC236}">
                    <a16:creationId xmlns:a16="http://schemas.microsoft.com/office/drawing/2014/main" id="{83B17204-97FF-0C26-D6F7-469084E2C30F}"/>
                  </a:ext>
                </a:extLst>
              </p:cNvPr>
              <p:cNvSpPr/>
              <p:nvPr userDrawn="1"/>
            </p:nvSpPr>
            <p:spPr>
              <a:xfrm>
                <a:off x="-3319415" y="1493636"/>
                <a:ext cx="2944682" cy="81348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Under this tab you can choose a different fill colour at </a:t>
                </a:r>
                <a:r>
                  <a:rPr kumimoji="0" lang="en-GB" sz="12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‘Shading’</a:t>
                </a: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 You can choose a border format as well. Find and edit this at the section  </a:t>
                </a:r>
                <a:r>
                  <a:rPr kumimoji="0" lang="en-GB" sz="12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‘Draw borders’ </a:t>
                </a: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and apply this to the table by clicking on </a:t>
                </a:r>
                <a:r>
                  <a:rPr kumimoji="0" lang="en-GB" sz="12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‘Borders’.</a:t>
                </a:r>
              </a:p>
            </p:txBody>
          </p:sp>
          <p:grpSp>
            <p:nvGrpSpPr>
              <p:cNvPr id="178" name="Groep 177">
                <a:extLst>
                  <a:ext uri="{FF2B5EF4-FFF2-40B4-BE49-F238E27FC236}">
                    <a16:creationId xmlns:a16="http://schemas.microsoft.com/office/drawing/2014/main" id="{12EE497F-A29D-EB85-FBBC-C2F59E2EA971}"/>
                  </a:ext>
                </a:extLst>
              </p:cNvPr>
              <p:cNvGrpSpPr/>
              <p:nvPr userDrawn="1"/>
            </p:nvGrpSpPr>
            <p:grpSpPr>
              <a:xfrm>
                <a:off x="-3314820" y="2412753"/>
                <a:ext cx="1026864" cy="628849"/>
                <a:chOff x="-3314820" y="2412753"/>
                <a:chExt cx="1026864" cy="628849"/>
              </a:xfrm>
            </p:grpSpPr>
            <p:sp>
              <p:nvSpPr>
                <p:cNvPr id="179" name="Rechthoek 178">
                  <a:extLst>
                    <a:ext uri="{FF2B5EF4-FFF2-40B4-BE49-F238E27FC236}">
                      <a16:creationId xmlns:a16="http://schemas.microsoft.com/office/drawing/2014/main" id="{A490682A-EB7D-96B8-6856-EE71AE3E24A0}"/>
                    </a:ext>
                  </a:extLst>
                </p:cNvPr>
                <p:cNvSpPr/>
                <p:nvPr userDrawn="1"/>
              </p:nvSpPr>
              <p:spPr>
                <a:xfrm>
                  <a:off x="-3314820" y="2412753"/>
                  <a:ext cx="998435" cy="531042"/>
                </a:xfrm>
                <a:prstGeom prst="rect">
                  <a:avLst/>
                </a:prstGeom>
                <a:solidFill>
                  <a:srgbClr val="FFFFFF"/>
                </a:solidFill>
                <a:ln w="12700">
                  <a:solidFill>
                    <a:srgbClr val="D1D1D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en-GB" sz="8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80" name="Rechthoek 179">
                  <a:extLst>
                    <a:ext uri="{FF2B5EF4-FFF2-40B4-BE49-F238E27FC236}">
                      <a16:creationId xmlns:a16="http://schemas.microsoft.com/office/drawing/2014/main" id="{A73E2860-B8E1-370D-CC35-FDE358675663}"/>
                    </a:ext>
                  </a:extLst>
                </p:cNvPr>
                <p:cNvSpPr/>
                <p:nvPr userDrawn="1"/>
              </p:nvSpPr>
              <p:spPr>
                <a:xfrm>
                  <a:off x="-3304719" y="2684815"/>
                  <a:ext cx="982999" cy="254009"/>
                </a:xfrm>
                <a:prstGeom prst="rect">
                  <a:avLst/>
                </a:prstGeom>
                <a:solidFill>
                  <a:srgbClr val="FCE4D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81" name="Tekstvak 180">
                  <a:extLst>
                    <a:ext uri="{FF2B5EF4-FFF2-40B4-BE49-F238E27FC236}">
                      <a16:creationId xmlns:a16="http://schemas.microsoft.com/office/drawing/2014/main" id="{4E5F9595-510C-6DF2-BCC0-1F54411DC68E}"/>
                    </a:ext>
                  </a:extLst>
                </p:cNvPr>
                <p:cNvSpPr txBox="1"/>
                <p:nvPr userDrawn="1"/>
              </p:nvSpPr>
              <p:spPr>
                <a:xfrm>
                  <a:off x="-3083201" y="2494002"/>
                  <a:ext cx="635803" cy="12641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 marL="0" algn="l" defTabSz="1217512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en-GB" sz="900" b="0" kern="1200" noProof="0">
                      <a:solidFill>
                        <a:srgbClr val="211F26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Shading</a:t>
                  </a:r>
                </a:p>
              </p:txBody>
            </p:sp>
            <p:sp>
              <p:nvSpPr>
                <p:cNvPr id="182" name="Vrije vorm: vorm 181">
                  <a:extLst>
                    <a:ext uri="{FF2B5EF4-FFF2-40B4-BE49-F238E27FC236}">
                      <a16:creationId xmlns:a16="http://schemas.microsoft.com/office/drawing/2014/main" id="{B128E250-B785-9E49-B438-CFED95518CE0}"/>
                    </a:ext>
                  </a:extLst>
                </p:cNvPr>
                <p:cNvSpPr/>
                <p:nvPr userDrawn="1"/>
              </p:nvSpPr>
              <p:spPr>
                <a:xfrm>
                  <a:off x="-2385518" y="2861602"/>
                  <a:ext cx="97562" cy="180000"/>
                </a:xfrm>
                <a:custGeom>
                  <a:avLst/>
                  <a:gdLst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41194 w 880280"/>
                    <a:gd name="connsiteY2" fmla="*/ 968991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27546 w 880280"/>
                    <a:gd name="connsiteY2" fmla="*/ 975815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00250 w 880280"/>
                    <a:gd name="connsiteY2" fmla="*/ 1003111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25438 w 880280"/>
                    <a:gd name="connsiteY5" fmla="*/ 928048 h 1624084"/>
                    <a:gd name="connsiteX6" fmla="*/ 511791 w 880280"/>
                    <a:gd name="connsiteY6" fmla="*/ 900753 h 1624084"/>
                    <a:gd name="connsiteX7" fmla="*/ 880280 w 880280"/>
                    <a:gd name="connsiteY7" fmla="*/ 893929 h 1624084"/>
                    <a:gd name="connsiteX8" fmla="*/ 0 w 880280"/>
                    <a:gd name="connsiteY8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511791 w 880280"/>
                    <a:gd name="connsiteY5" fmla="*/ 900753 h 1624084"/>
                    <a:gd name="connsiteX6" fmla="*/ 880280 w 880280"/>
                    <a:gd name="connsiteY6" fmla="*/ 893929 h 1624084"/>
                    <a:gd name="connsiteX7" fmla="*/ 0 w 880280"/>
                    <a:gd name="connsiteY7" fmla="*/ 0 h 1624084"/>
                    <a:gd name="connsiteX0" fmla="*/ 0 w 880280"/>
                    <a:gd name="connsiteY0" fmla="*/ 0 h 1624084"/>
                    <a:gd name="connsiteX1" fmla="*/ 0 w 880280"/>
                    <a:gd name="connsiteY1" fmla="*/ 1262418 h 1624084"/>
                    <a:gd name="connsiteX2" fmla="*/ 313898 w 880280"/>
                    <a:gd name="connsiteY2" fmla="*/ 996287 h 1624084"/>
                    <a:gd name="connsiteX3" fmla="*/ 620973 w 880280"/>
                    <a:gd name="connsiteY3" fmla="*/ 1624084 h 1624084"/>
                    <a:gd name="connsiteX4" fmla="*/ 839337 w 880280"/>
                    <a:gd name="connsiteY4" fmla="*/ 1480782 h 1624084"/>
                    <a:gd name="connsiteX5" fmla="*/ 498144 w 880280"/>
                    <a:gd name="connsiteY5" fmla="*/ 900753 h 1624084"/>
                    <a:gd name="connsiteX6" fmla="*/ 880280 w 880280"/>
                    <a:gd name="connsiteY6" fmla="*/ 893929 h 1624084"/>
                    <a:gd name="connsiteX7" fmla="*/ 0 w 880280"/>
                    <a:gd name="connsiteY7" fmla="*/ 0 h 1624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80280" h="1624084">
                      <a:moveTo>
                        <a:pt x="0" y="0"/>
                      </a:moveTo>
                      <a:lnTo>
                        <a:pt x="0" y="1262418"/>
                      </a:lnTo>
                      <a:lnTo>
                        <a:pt x="313898" y="996287"/>
                      </a:lnTo>
                      <a:lnTo>
                        <a:pt x="620973" y="1624084"/>
                      </a:lnTo>
                      <a:lnTo>
                        <a:pt x="839337" y="1480782"/>
                      </a:lnTo>
                      <a:lnTo>
                        <a:pt x="498144" y="900753"/>
                      </a:lnTo>
                      <a:lnTo>
                        <a:pt x="880280" y="89392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en-GB" sz="1600" cap="all" baseline="0" noProof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183" name="Groep 182">
                  <a:extLst>
                    <a:ext uri="{FF2B5EF4-FFF2-40B4-BE49-F238E27FC236}">
                      <a16:creationId xmlns:a16="http://schemas.microsoft.com/office/drawing/2014/main" id="{EF84CA87-2EFF-382E-04E3-736362779358}"/>
                    </a:ext>
                  </a:extLst>
                </p:cNvPr>
                <p:cNvGrpSpPr/>
                <p:nvPr userDrawn="1"/>
              </p:nvGrpSpPr>
              <p:grpSpPr>
                <a:xfrm>
                  <a:off x="-3243855" y="2463212"/>
                  <a:ext cx="157453" cy="147831"/>
                  <a:chOff x="-899320" y="3037554"/>
                  <a:chExt cx="175977" cy="165227"/>
                </a:xfrm>
              </p:grpSpPr>
              <p:sp>
                <p:nvSpPr>
                  <p:cNvPr id="191" name="Vrije vorm: vorm 190">
                    <a:extLst>
                      <a:ext uri="{FF2B5EF4-FFF2-40B4-BE49-F238E27FC236}">
                        <a16:creationId xmlns:a16="http://schemas.microsoft.com/office/drawing/2014/main" id="{F7FF1F00-134A-DE3E-D5FC-B7B774163E2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804124" y="3081338"/>
                    <a:ext cx="80781" cy="121443"/>
                  </a:xfrm>
                  <a:custGeom>
                    <a:avLst/>
                    <a:gdLst>
                      <a:gd name="connsiteX0" fmla="*/ 0 w 54768"/>
                      <a:gd name="connsiteY0" fmla="*/ 0 h 71437"/>
                      <a:gd name="connsiteX1" fmla="*/ 4762 w 54768"/>
                      <a:gd name="connsiteY1" fmla="*/ 71437 h 71437"/>
                      <a:gd name="connsiteX2" fmla="*/ 54768 w 54768"/>
                      <a:gd name="connsiteY2" fmla="*/ 4762 h 71437"/>
                      <a:gd name="connsiteX3" fmla="*/ 0 w 54768"/>
                      <a:gd name="connsiteY3" fmla="*/ 0 h 71437"/>
                      <a:gd name="connsiteX0" fmla="*/ 0 w 54768"/>
                      <a:gd name="connsiteY0" fmla="*/ 0 h 71437"/>
                      <a:gd name="connsiteX1" fmla="*/ 4762 w 54768"/>
                      <a:gd name="connsiteY1" fmla="*/ 71437 h 71437"/>
                      <a:gd name="connsiteX2" fmla="*/ 54768 w 54768"/>
                      <a:gd name="connsiteY2" fmla="*/ 4762 h 71437"/>
                      <a:gd name="connsiteX3" fmla="*/ 0 w 54768"/>
                      <a:gd name="connsiteY3" fmla="*/ 0 h 71437"/>
                      <a:gd name="connsiteX0" fmla="*/ 0 w 61912"/>
                      <a:gd name="connsiteY0" fmla="*/ 4763 h 76200"/>
                      <a:gd name="connsiteX1" fmla="*/ 4762 w 61912"/>
                      <a:gd name="connsiteY1" fmla="*/ 76200 h 76200"/>
                      <a:gd name="connsiteX2" fmla="*/ 61912 w 61912"/>
                      <a:gd name="connsiteY2" fmla="*/ 0 h 76200"/>
                      <a:gd name="connsiteX3" fmla="*/ 0 w 61912"/>
                      <a:gd name="connsiteY3" fmla="*/ 4763 h 76200"/>
                      <a:gd name="connsiteX0" fmla="*/ 0 w 61912"/>
                      <a:gd name="connsiteY0" fmla="*/ 50015 h 121452"/>
                      <a:gd name="connsiteX1" fmla="*/ 4762 w 61912"/>
                      <a:gd name="connsiteY1" fmla="*/ 121452 h 121452"/>
                      <a:gd name="connsiteX2" fmla="*/ 61912 w 61912"/>
                      <a:gd name="connsiteY2" fmla="*/ 45252 h 121452"/>
                      <a:gd name="connsiteX3" fmla="*/ 7143 w 61912"/>
                      <a:gd name="connsiteY3" fmla="*/ 9 h 121452"/>
                      <a:gd name="connsiteX4" fmla="*/ 0 w 61912"/>
                      <a:gd name="connsiteY4" fmla="*/ 50015 h 121452"/>
                      <a:gd name="connsiteX0" fmla="*/ 30217 w 92129"/>
                      <a:gd name="connsiteY0" fmla="*/ 50015 h 121452"/>
                      <a:gd name="connsiteX1" fmla="*/ 34979 w 92129"/>
                      <a:gd name="connsiteY1" fmla="*/ 121452 h 121452"/>
                      <a:gd name="connsiteX2" fmla="*/ 92129 w 92129"/>
                      <a:gd name="connsiteY2" fmla="*/ 45252 h 121452"/>
                      <a:gd name="connsiteX3" fmla="*/ 37360 w 92129"/>
                      <a:gd name="connsiteY3" fmla="*/ 9 h 121452"/>
                      <a:gd name="connsiteX4" fmla="*/ 30217 w 92129"/>
                      <a:gd name="connsiteY4" fmla="*/ 50015 h 121452"/>
                      <a:gd name="connsiteX0" fmla="*/ 30217 w 92129"/>
                      <a:gd name="connsiteY0" fmla="*/ 50006 h 121443"/>
                      <a:gd name="connsiteX1" fmla="*/ 34979 w 92129"/>
                      <a:gd name="connsiteY1" fmla="*/ 121443 h 121443"/>
                      <a:gd name="connsiteX2" fmla="*/ 92129 w 92129"/>
                      <a:gd name="connsiteY2" fmla="*/ 45243 h 121443"/>
                      <a:gd name="connsiteX3" fmla="*/ 37360 w 92129"/>
                      <a:gd name="connsiteY3" fmla="*/ 0 h 121443"/>
                      <a:gd name="connsiteX4" fmla="*/ 30217 w 92129"/>
                      <a:gd name="connsiteY4" fmla="*/ 50006 h 121443"/>
                      <a:gd name="connsiteX0" fmla="*/ 30217 w 92490"/>
                      <a:gd name="connsiteY0" fmla="*/ 50006 h 121443"/>
                      <a:gd name="connsiteX1" fmla="*/ 34979 w 92490"/>
                      <a:gd name="connsiteY1" fmla="*/ 121443 h 121443"/>
                      <a:gd name="connsiteX2" fmla="*/ 92129 w 92490"/>
                      <a:gd name="connsiteY2" fmla="*/ 45243 h 121443"/>
                      <a:gd name="connsiteX3" fmla="*/ 37360 w 92490"/>
                      <a:gd name="connsiteY3" fmla="*/ 0 h 121443"/>
                      <a:gd name="connsiteX4" fmla="*/ 30217 w 92490"/>
                      <a:gd name="connsiteY4" fmla="*/ 50006 h 121443"/>
                      <a:gd name="connsiteX0" fmla="*/ 30217 w 80781"/>
                      <a:gd name="connsiteY0" fmla="*/ 50006 h 121443"/>
                      <a:gd name="connsiteX1" fmla="*/ 34979 w 80781"/>
                      <a:gd name="connsiteY1" fmla="*/ 121443 h 121443"/>
                      <a:gd name="connsiteX2" fmla="*/ 80222 w 80781"/>
                      <a:gd name="connsiteY2" fmla="*/ 52387 h 121443"/>
                      <a:gd name="connsiteX3" fmla="*/ 37360 w 80781"/>
                      <a:gd name="connsiteY3" fmla="*/ 0 h 121443"/>
                      <a:gd name="connsiteX4" fmla="*/ 30217 w 80781"/>
                      <a:gd name="connsiteY4" fmla="*/ 50006 h 1214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0781" h="121443">
                        <a:moveTo>
                          <a:pt x="30217" y="50006"/>
                        </a:moveTo>
                        <a:lnTo>
                          <a:pt x="34979" y="121443"/>
                        </a:lnTo>
                        <a:lnTo>
                          <a:pt x="80222" y="52387"/>
                        </a:lnTo>
                        <a:cubicBezTo>
                          <a:pt x="84191" y="29368"/>
                          <a:pt x="66729" y="1588"/>
                          <a:pt x="37360" y="0"/>
                        </a:cubicBezTo>
                        <a:cubicBezTo>
                          <a:pt x="-43602" y="21431"/>
                          <a:pt x="32598" y="33337"/>
                          <a:pt x="30217" y="50006"/>
                        </a:cubicBezTo>
                        <a:close/>
                      </a:path>
                    </a:pathLst>
                  </a:custGeom>
                  <a:solidFill>
                    <a:srgbClr val="366FA8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900" b="1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egoe UI" panose="020B0502040204020203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92" name="Rechthoek: afgeronde hoeken 191">
                    <a:extLst>
                      <a:ext uri="{FF2B5EF4-FFF2-40B4-BE49-F238E27FC236}">
                        <a16:creationId xmlns:a16="http://schemas.microsoft.com/office/drawing/2014/main" id="{1C1A799B-5227-931E-05CE-13AD1F2F958F}"/>
                      </a:ext>
                    </a:extLst>
                  </p:cNvPr>
                  <p:cNvSpPr/>
                  <p:nvPr userDrawn="1"/>
                </p:nvSpPr>
                <p:spPr>
                  <a:xfrm rot="2903873">
                    <a:off x="-887744" y="3085651"/>
                    <a:ext cx="99751" cy="12290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ysClr val="window" lastClr="FFFFFF"/>
                  </a:solidFill>
                  <a:ln w="12700" cap="flat" cmpd="sng" algn="ctr">
                    <a:solidFill>
                      <a:srgbClr val="818181"/>
                    </a:solidFill>
                    <a:prstDash val="solid"/>
                    <a:miter lim="800000"/>
                  </a:ln>
                  <a:effectLst/>
                </p:spPr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7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93" name="Vrije vorm: vorm 192">
                    <a:extLst>
                      <a:ext uri="{FF2B5EF4-FFF2-40B4-BE49-F238E27FC236}">
                        <a16:creationId xmlns:a16="http://schemas.microsoft.com/office/drawing/2014/main" id="{9A41E20A-5EC6-AAA8-AE11-C732AF464ED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894646" y="3037554"/>
                    <a:ext cx="64753" cy="85767"/>
                  </a:xfrm>
                  <a:custGeom>
                    <a:avLst/>
                    <a:gdLst>
                      <a:gd name="connsiteX0" fmla="*/ 0 w 52388"/>
                      <a:gd name="connsiteY0" fmla="*/ 76203 h 76203"/>
                      <a:gd name="connsiteX1" fmla="*/ 26194 w 52388"/>
                      <a:gd name="connsiteY1" fmla="*/ 3 h 76203"/>
                      <a:gd name="connsiteX2" fmla="*/ 52388 w 52388"/>
                      <a:gd name="connsiteY2" fmla="*/ 73822 h 76203"/>
                      <a:gd name="connsiteX0" fmla="*/ 0 w 52388"/>
                      <a:gd name="connsiteY0" fmla="*/ 76203 h 76203"/>
                      <a:gd name="connsiteX1" fmla="*/ 26194 w 52388"/>
                      <a:gd name="connsiteY1" fmla="*/ 3 h 76203"/>
                      <a:gd name="connsiteX2" fmla="*/ 52388 w 52388"/>
                      <a:gd name="connsiteY2" fmla="*/ 73822 h 76203"/>
                      <a:gd name="connsiteX0" fmla="*/ 0 w 46443"/>
                      <a:gd name="connsiteY0" fmla="*/ 78387 h 78387"/>
                      <a:gd name="connsiteX1" fmla="*/ 20249 w 46443"/>
                      <a:gd name="connsiteY1" fmla="*/ 11 h 78387"/>
                      <a:gd name="connsiteX2" fmla="*/ 46443 w 46443"/>
                      <a:gd name="connsiteY2" fmla="*/ 73830 h 78387"/>
                      <a:gd name="connsiteX0" fmla="*/ 135 w 46578"/>
                      <a:gd name="connsiteY0" fmla="*/ 78387 h 78387"/>
                      <a:gd name="connsiteX1" fmla="*/ 20384 w 46578"/>
                      <a:gd name="connsiteY1" fmla="*/ 11 h 78387"/>
                      <a:gd name="connsiteX2" fmla="*/ 46578 w 46578"/>
                      <a:gd name="connsiteY2" fmla="*/ 73830 h 78387"/>
                      <a:gd name="connsiteX0" fmla="*/ 295 w 46738"/>
                      <a:gd name="connsiteY0" fmla="*/ 78387 h 78387"/>
                      <a:gd name="connsiteX1" fmla="*/ 20544 w 46738"/>
                      <a:gd name="connsiteY1" fmla="*/ 11 h 78387"/>
                      <a:gd name="connsiteX2" fmla="*/ 46738 w 46738"/>
                      <a:gd name="connsiteY2" fmla="*/ 73830 h 78387"/>
                      <a:gd name="connsiteX0" fmla="*/ 127 w 39137"/>
                      <a:gd name="connsiteY0" fmla="*/ 78452 h 78452"/>
                      <a:gd name="connsiteX1" fmla="*/ 20376 w 39137"/>
                      <a:gd name="connsiteY1" fmla="*/ 76 h 78452"/>
                      <a:gd name="connsiteX2" fmla="*/ 39137 w 39137"/>
                      <a:gd name="connsiteY2" fmla="*/ 67366 h 78452"/>
                      <a:gd name="connsiteX0" fmla="*/ 127 w 39933"/>
                      <a:gd name="connsiteY0" fmla="*/ 78470 h 78470"/>
                      <a:gd name="connsiteX1" fmla="*/ 20376 w 39933"/>
                      <a:gd name="connsiteY1" fmla="*/ 94 h 78470"/>
                      <a:gd name="connsiteX2" fmla="*/ 39137 w 39933"/>
                      <a:gd name="connsiteY2" fmla="*/ 67384 h 78470"/>
                      <a:gd name="connsiteX0" fmla="*/ 219 w 40422"/>
                      <a:gd name="connsiteY0" fmla="*/ 78381 h 78381"/>
                      <a:gd name="connsiteX1" fmla="*/ 20468 w 40422"/>
                      <a:gd name="connsiteY1" fmla="*/ 5 h 78381"/>
                      <a:gd name="connsiteX2" fmla="*/ 39229 w 40422"/>
                      <a:gd name="connsiteY2" fmla="*/ 67295 h 783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0422" h="78381">
                        <a:moveTo>
                          <a:pt x="219" y="78381"/>
                        </a:moveTo>
                        <a:cubicBezTo>
                          <a:pt x="-1454" y="18717"/>
                          <a:pt x="6534" y="-324"/>
                          <a:pt x="20468" y="5"/>
                        </a:cubicBezTo>
                        <a:cubicBezTo>
                          <a:pt x="34402" y="334"/>
                          <a:pt x="43874" y="23658"/>
                          <a:pt x="39229" y="67295"/>
                        </a:cubicBezTo>
                      </a:path>
                    </a:pathLst>
                  </a:custGeom>
                  <a:noFill/>
                  <a:ln w="12700" cap="flat" cmpd="sng" algn="ctr">
                    <a:solidFill>
                      <a:srgbClr val="818181"/>
                    </a:solidFill>
                    <a:prstDash val="solid"/>
                    <a:miter lim="800000"/>
                  </a:ln>
                  <a:effectLst/>
                </p:spPr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7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184" name="Gelijkbenige driehoek 183">
                  <a:extLst>
                    <a:ext uri="{FF2B5EF4-FFF2-40B4-BE49-F238E27FC236}">
                      <a16:creationId xmlns:a16="http://schemas.microsoft.com/office/drawing/2014/main" id="{53842BA4-C256-C2A3-A4A8-CA8539FA3898}"/>
                    </a:ext>
                  </a:extLst>
                </p:cNvPr>
                <p:cNvSpPr/>
                <p:nvPr userDrawn="1"/>
              </p:nvSpPr>
              <p:spPr>
                <a:xfrm rot="10800000">
                  <a:off x="-2528907" y="2540201"/>
                  <a:ext cx="94890" cy="50291"/>
                </a:xfrm>
                <a:prstGeom prst="triangle">
                  <a:avLst/>
                </a:prstGeom>
                <a:solidFill>
                  <a:sysClr val="windowText" lastClr="0000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144000" tIns="144000" rIns="144000" bIns="14400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1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85" name="Tekstvak 184">
                  <a:extLst>
                    <a:ext uri="{FF2B5EF4-FFF2-40B4-BE49-F238E27FC236}">
                      <a16:creationId xmlns:a16="http://schemas.microsoft.com/office/drawing/2014/main" id="{8ED38FEC-002B-51F0-EBDE-557FC01AF993}"/>
                    </a:ext>
                  </a:extLst>
                </p:cNvPr>
                <p:cNvSpPr txBox="1"/>
                <p:nvPr userDrawn="1"/>
              </p:nvSpPr>
              <p:spPr>
                <a:xfrm>
                  <a:off x="-3083201" y="2750275"/>
                  <a:ext cx="635803" cy="12641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pPr marL="0" algn="l" defTabSz="1217512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en-GB" sz="900" b="0" kern="1200" noProof="0">
                      <a:solidFill>
                        <a:srgbClr val="211F26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Borders</a:t>
                  </a:r>
                </a:p>
              </p:txBody>
            </p:sp>
            <p:sp>
              <p:nvSpPr>
                <p:cNvPr id="186" name="Gelijkbenige driehoek 185">
                  <a:extLst>
                    <a:ext uri="{FF2B5EF4-FFF2-40B4-BE49-F238E27FC236}">
                      <a16:creationId xmlns:a16="http://schemas.microsoft.com/office/drawing/2014/main" id="{E245CBCD-25CC-0CB2-3A67-60893087133A}"/>
                    </a:ext>
                  </a:extLst>
                </p:cNvPr>
                <p:cNvSpPr/>
                <p:nvPr userDrawn="1"/>
              </p:nvSpPr>
              <p:spPr>
                <a:xfrm rot="10800000">
                  <a:off x="-2528907" y="2796474"/>
                  <a:ext cx="94890" cy="50291"/>
                </a:xfrm>
                <a:prstGeom prst="triangle">
                  <a:avLst/>
                </a:prstGeom>
                <a:solidFill>
                  <a:sysClr val="windowText" lastClr="0000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lIns="144000" tIns="144000" rIns="144000" bIns="14400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1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+mn-ea"/>
                    <a:cs typeface="+mn-cs"/>
                  </a:endParaRPr>
                </a:p>
              </p:txBody>
            </p:sp>
            <p:grpSp>
              <p:nvGrpSpPr>
                <p:cNvPr id="187" name="Groep 186">
                  <a:extLst>
                    <a:ext uri="{FF2B5EF4-FFF2-40B4-BE49-F238E27FC236}">
                      <a16:creationId xmlns:a16="http://schemas.microsoft.com/office/drawing/2014/main" id="{D87E6F09-0194-50ED-4B6D-39E553347F33}"/>
                    </a:ext>
                  </a:extLst>
                </p:cNvPr>
                <p:cNvGrpSpPr/>
                <p:nvPr userDrawn="1"/>
              </p:nvGrpSpPr>
              <p:grpSpPr>
                <a:xfrm>
                  <a:off x="-3250409" y="2732592"/>
                  <a:ext cx="164055" cy="164055"/>
                  <a:chOff x="-3258612" y="2724389"/>
                  <a:chExt cx="180460" cy="180460"/>
                </a:xfrm>
              </p:grpSpPr>
              <p:sp>
                <p:nvSpPr>
                  <p:cNvPr id="188" name="Rechthoek 187">
                    <a:extLst>
                      <a:ext uri="{FF2B5EF4-FFF2-40B4-BE49-F238E27FC236}">
                        <a16:creationId xmlns:a16="http://schemas.microsoft.com/office/drawing/2014/main" id="{EDC7A57A-C198-57BE-82D8-4A485BD9648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3258612" y="2724389"/>
                    <a:ext cx="180460" cy="180460"/>
                  </a:xfrm>
                  <a:prstGeom prst="rect">
                    <a:avLst/>
                  </a:prstGeom>
                  <a:noFill/>
                  <a:ln>
                    <a:solidFill>
                      <a:srgbClr val="818181"/>
                    </a:solidFill>
                    <a:prstDash val="sysDot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en-GB" sz="1600" cap="all" baseline="0">
                      <a:latin typeface="+mj-lt"/>
                    </a:endParaRPr>
                  </a:p>
                </p:txBody>
              </p:sp>
              <p:cxnSp>
                <p:nvCxnSpPr>
                  <p:cNvPr id="189" name="Rechte verbindingslijn 188">
                    <a:extLst>
                      <a:ext uri="{FF2B5EF4-FFF2-40B4-BE49-F238E27FC236}">
                        <a16:creationId xmlns:a16="http://schemas.microsoft.com/office/drawing/2014/main" id="{977A0EE2-E291-840C-C0BC-1114402BDFC9}"/>
                      </a:ext>
                    </a:extLst>
                  </p:cNvPr>
                  <p:cNvCxnSpPr>
                    <a:stCxn id="188" idx="0"/>
                    <a:endCxn id="188" idx="2"/>
                  </p:cNvCxnSpPr>
                  <p:nvPr userDrawn="1"/>
                </p:nvCxnSpPr>
                <p:spPr>
                  <a:xfrm>
                    <a:off x="-3168382" y="2724389"/>
                    <a:ext cx="0" cy="180460"/>
                  </a:xfrm>
                  <a:prstGeom prst="line">
                    <a:avLst/>
                  </a:prstGeom>
                  <a:noFill/>
                  <a:ln>
                    <a:solidFill>
                      <a:srgbClr val="818181"/>
                    </a:solidFill>
                    <a:prstDash val="sysDot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190" name="Rechte verbindingslijn 189">
                    <a:extLst>
                      <a:ext uri="{FF2B5EF4-FFF2-40B4-BE49-F238E27FC236}">
                        <a16:creationId xmlns:a16="http://schemas.microsoft.com/office/drawing/2014/main" id="{438085BF-60C0-FC6E-4DFB-DE37E77C5838}"/>
                      </a:ext>
                    </a:extLst>
                  </p:cNvPr>
                  <p:cNvCxnSpPr>
                    <a:stCxn id="188" idx="1"/>
                    <a:endCxn id="188" idx="3"/>
                  </p:cNvCxnSpPr>
                  <p:nvPr userDrawn="1"/>
                </p:nvCxnSpPr>
                <p:spPr>
                  <a:xfrm>
                    <a:off x="-3258612" y="2814619"/>
                    <a:ext cx="180460" cy="0"/>
                  </a:xfrm>
                  <a:prstGeom prst="line">
                    <a:avLst/>
                  </a:prstGeom>
                  <a:noFill/>
                  <a:ln>
                    <a:solidFill>
                      <a:srgbClr val="818181"/>
                    </a:solidFill>
                    <a:prstDash val="sysDot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</p:grpSp>
          </p:grpSp>
        </p:grpSp>
        <p:grpSp>
          <p:nvGrpSpPr>
            <p:cNvPr id="107" name="Groep 106">
              <a:extLst>
                <a:ext uri="{FF2B5EF4-FFF2-40B4-BE49-F238E27FC236}">
                  <a16:creationId xmlns:a16="http://schemas.microsoft.com/office/drawing/2014/main" id="{3B985221-A9A8-9B32-759B-64BFFD916F37}"/>
                </a:ext>
              </a:extLst>
            </p:cNvPr>
            <p:cNvGrpSpPr/>
            <p:nvPr userDrawn="1"/>
          </p:nvGrpSpPr>
          <p:grpSpPr>
            <a:xfrm>
              <a:off x="-3786437" y="3410167"/>
              <a:ext cx="3693386" cy="3283188"/>
              <a:chOff x="-3786437" y="3410167"/>
              <a:chExt cx="3693386" cy="3283188"/>
            </a:xfrm>
          </p:grpSpPr>
          <p:sp>
            <p:nvSpPr>
              <p:cNvPr id="108" name="Rechthoek 107">
                <a:extLst>
                  <a:ext uri="{FF2B5EF4-FFF2-40B4-BE49-F238E27FC236}">
                    <a16:creationId xmlns:a16="http://schemas.microsoft.com/office/drawing/2014/main" id="{BD088E7B-0A56-0B28-3092-32C7A4D29BFC}"/>
                  </a:ext>
                </a:extLst>
              </p:cNvPr>
              <p:cNvSpPr/>
              <p:nvPr userDrawn="1"/>
            </p:nvSpPr>
            <p:spPr>
              <a:xfrm>
                <a:off x="-3786165" y="3410167"/>
                <a:ext cx="3593091" cy="2641383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ECECEC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1400" b="1" cap="all" baseline="0" noProof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Edit table</a:t>
                </a:r>
              </a:p>
            </p:txBody>
          </p:sp>
          <p:sp>
            <p:nvSpPr>
              <p:cNvPr id="109" name="Ovaal 108">
                <a:extLst>
                  <a:ext uri="{FF2B5EF4-FFF2-40B4-BE49-F238E27FC236}">
                    <a16:creationId xmlns:a16="http://schemas.microsoft.com/office/drawing/2014/main" id="{4CBFBFE0-5BB5-860F-D6AB-571E57FBAC15}"/>
                  </a:ext>
                </a:extLst>
              </p:cNvPr>
              <p:cNvSpPr/>
              <p:nvPr userDrawn="1"/>
            </p:nvSpPr>
            <p:spPr>
              <a:xfrm>
                <a:off x="-3603587" y="3874766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1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</a:p>
            </p:txBody>
          </p:sp>
          <p:sp>
            <p:nvSpPr>
              <p:cNvPr id="110" name="Rechthoek 109">
                <a:extLst>
                  <a:ext uri="{FF2B5EF4-FFF2-40B4-BE49-F238E27FC236}">
                    <a16:creationId xmlns:a16="http://schemas.microsoft.com/office/drawing/2014/main" id="{AE99ED48-1444-7A7C-1602-E58BC9531980}"/>
                  </a:ext>
                </a:extLst>
              </p:cNvPr>
              <p:cNvSpPr/>
              <p:nvPr userDrawn="1"/>
            </p:nvSpPr>
            <p:spPr>
              <a:xfrm>
                <a:off x="-3319416" y="3874767"/>
                <a:ext cx="3008779" cy="327689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Select the preferred number of rows and/or columns of the table and go to the tab </a:t>
                </a:r>
                <a:r>
                  <a:rPr kumimoji="0" lang="en-GB" sz="12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‘Layout’</a:t>
                </a: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sp>
            <p:nvSpPr>
              <p:cNvPr id="111" name="Rechthoek 110">
                <a:extLst>
                  <a:ext uri="{FF2B5EF4-FFF2-40B4-BE49-F238E27FC236}">
                    <a16:creationId xmlns:a16="http://schemas.microsoft.com/office/drawing/2014/main" id="{5B85F5D9-43F0-6C34-E0B9-B60E8DE31DDE}"/>
                  </a:ext>
                </a:extLst>
              </p:cNvPr>
              <p:cNvSpPr/>
              <p:nvPr userDrawn="1"/>
            </p:nvSpPr>
            <p:spPr>
              <a:xfrm>
                <a:off x="-3786437" y="5865355"/>
                <a:ext cx="3593637" cy="828000"/>
              </a:xfrm>
              <a:prstGeom prst="rect">
                <a:avLst/>
              </a:prstGeom>
              <a:solidFill>
                <a:srgbClr val="ECECEC"/>
              </a:solidFill>
              <a:ln w="6350">
                <a:solidFill>
                  <a:srgbClr val="ECECE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1200" b="1" cap="all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Want to know more?</a:t>
                </a:r>
                <a:br>
                  <a:rPr lang="en-GB" sz="1200" cap="all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lang="en-GB" sz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Go to the instruction slide </a:t>
                </a:r>
                <a:r>
                  <a:rPr lang="en-GB" sz="1200" b="1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‘VIDEO INSTRUCTIONS’</a:t>
                </a:r>
                <a:r>
                  <a:rPr lang="en-GB" sz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  <a:br>
                  <a:rPr lang="en-GB" sz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lang="en-GB" sz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You’ll find it at the beginning of the presentation</a:t>
                </a:r>
                <a:br>
                  <a:rPr lang="en-GB" sz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</a:br>
                <a:r>
                  <a:rPr lang="en-GB" sz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or insert it via </a:t>
                </a:r>
                <a:r>
                  <a:rPr lang="en-GB" sz="1200" i="1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‘Home’</a:t>
                </a:r>
                <a:r>
                  <a:rPr lang="en-GB" sz="1200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&gt; </a:t>
                </a:r>
                <a:r>
                  <a:rPr lang="en-GB" sz="1200" i="1" cap="none" baseline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‘New Slide’.</a:t>
                </a:r>
              </a:p>
            </p:txBody>
          </p:sp>
          <p:grpSp>
            <p:nvGrpSpPr>
              <p:cNvPr id="112" name="ICOON_info">
                <a:extLst>
                  <a:ext uri="{FF2B5EF4-FFF2-40B4-BE49-F238E27FC236}">
                    <a16:creationId xmlns:a16="http://schemas.microsoft.com/office/drawing/2014/main" id="{DB8FBC0D-8071-A9CC-7614-0B0D750D76E9}"/>
                  </a:ext>
                </a:extLst>
              </p:cNvPr>
              <p:cNvGrpSpPr/>
              <p:nvPr userDrawn="1"/>
            </p:nvGrpSpPr>
            <p:grpSpPr>
              <a:xfrm>
                <a:off x="-376736" y="5729337"/>
                <a:ext cx="283685" cy="283685"/>
                <a:chOff x="-510741" y="5913713"/>
                <a:chExt cx="267555" cy="267555"/>
              </a:xfrm>
            </p:grpSpPr>
            <p:sp>
              <p:nvSpPr>
                <p:cNvPr id="170" name="Ovaal 169">
                  <a:extLst>
                    <a:ext uri="{FF2B5EF4-FFF2-40B4-BE49-F238E27FC236}">
                      <a16:creationId xmlns:a16="http://schemas.microsoft.com/office/drawing/2014/main" id="{5EC2DAF0-8DB4-3B9E-79A6-5B12CA630A7F}"/>
                    </a:ext>
                  </a:extLst>
                </p:cNvPr>
                <p:cNvSpPr/>
                <p:nvPr userDrawn="1"/>
              </p:nvSpPr>
              <p:spPr>
                <a:xfrm>
                  <a:off x="-491853" y="5932072"/>
                  <a:ext cx="230835" cy="230835"/>
                </a:xfrm>
                <a:prstGeom prst="ellipse">
                  <a:avLst/>
                </a:prstGeom>
                <a:solidFill>
                  <a:srgbClr val="211F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en-GB" sz="1600" cap="all" baseline="0" noProof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71" name="Graphic 163" descr="Informatie">
                  <a:extLst>
                    <a:ext uri="{FF2B5EF4-FFF2-40B4-BE49-F238E27FC236}">
                      <a16:creationId xmlns:a16="http://schemas.microsoft.com/office/drawing/2014/main" id="{9F841542-7087-B2DA-59E8-25A4C66EE253}"/>
                    </a:ext>
                  </a:extLst>
                </p:cNvPr>
                <p:cNvSpPr/>
                <p:nvPr/>
              </p:nvSpPr>
              <p:spPr>
                <a:xfrm>
                  <a:off x="-510741" y="5913713"/>
                  <a:ext cx="267555" cy="267555"/>
                </a:xfrm>
                <a:custGeom>
                  <a:avLst/>
                  <a:gdLst>
                    <a:gd name="connsiteX0" fmla="*/ 145860 w 291719"/>
                    <a:gd name="connsiteY0" fmla="*/ 0 h 291719"/>
                    <a:gd name="connsiteX1" fmla="*/ 0 w 291719"/>
                    <a:gd name="connsiteY1" fmla="*/ 145860 h 291719"/>
                    <a:gd name="connsiteX2" fmla="*/ 145860 w 291719"/>
                    <a:gd name="connsiteY2" fmla="*/ 291720 h 291719"/>
                    <a:gd name="connsiteX3" fmla="*/ 291720 w 291719"/>
                    <a:gd name="connsiteY3" fmla="*/ 145860 h 291719"/>
                    <a:gd name="connsiteX4" fmla="*/ 145860 w 291719"/>
                    <a:gd name="connsiteY4" fmla="*/ 0 h 291719"/>
                    <a:gd name="connsiteX5" fmla="*/ 138183 w 291719"/>
                    <a:gd name="connsiteY5" fmla="*/ 38384 h 291719"/>
                    <a:gd name="connsiteX6" fmla="*/ 157375 w 291719"/>
                    <a:gd name="connsiteY6" fmla="*/ 57576 h 291719"/>
                    <a:gd name="connsiteX7" fmla="*/ 138183 w 291719"/>
                    <a:gd name="connsiteY7" fmla="*/ 76768 h 291719"/>
                    <a:gd name="connsiteX8" fmla="*/ 118991 w 291719"/>
                    <a:gd name="connsiteY8" fmla="*/ 57576 h 291719"/>
                    <a:gd name="connsiteX9" fmla="*/ 138183 w 291719"/>
                    <a:gd name="connsiteY9" fmla="*/ 38384 h 291719"/>
                    <a:gd name="connsiteX10" fmla="*/ 184244 w 291719"/>
                    <a:gd name="connsiteY10" fmla="*/ 253336 h 291719"/>
                    <a:gd name="connsiteX11" fmla="*/ 107476 w 291719"/>
                    <a:gd name="connsiteY11" fmla="*/ 253336 h 291719"/>
                    <a:gd name="connsiteX12" fmla="*/ 107476 w 291719"/>
                    <a:gd name="connsiteY12" fmla="*/ 230305 h 291719"/>
                    <a:gd name="connsiteX13" fmla="*/ 134345 w 291719"/>
                    <a:gd name="connsiteY13" fmla="*/ 230305 h 291719"/>
                    <a:gd name="connsiteX14" fmla="*/ 134345 w 291719"/>
                    <a:gd name="connsiteY14" fmla="*/ 115153 h 291719"/>
                    <a:gd name="connsiteX15" fmla="*/ 111314 w 291719"/>
                    <a:gd name="connsiteY15" fmla="*/ 115153 h 291719"/>
                    <a:gd name="connsiteX16" fmla="*/ 111314 w 291719"/>
                    <a:gd name="connsiteY16" fmla="*/ 92122 h 291719"/>
                    <a:gd name="connsiteX17" fmla="*/ 157375 w 291719"/>
                    <a:gd name="connsiteY17" fmla="*/ 92122 h 291719"/>
                    <a:gd name="connsiteX18" fmla="*/ 157375 w 291719"/>
                    <a:gd name="connsiteY18" fmla="*/ 115153 h 291719"/>
                    <a:gd name="connsiteX19" fmla="*/ 157375 w 291719"/>
                    <a:gd name="connsiteY19" fmla="*/ 230305 h 291719"/>
                    <a:gd name="connsiteX20" fmla="*/ 184244 w 291719"/>
                    <a:gd name="connsiteY20" fmla="*/ 230305 h 291719"/>
                    <a:gd name="connsiteX21" fmla="*/ 184244 w 291719"/>
                    <a:gd name="connsiteY21" fmla="*/ 253336 h 291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91719" h="291719">
                      <a:moveTo>
                        <a:pt x="145860" y="0"/>
                      </a:moveTo>
                      <a:cubicBezTo>
                        <a:pt x="65253" y="0"/>
                        <a:pt x="0" y="65253"/>
                        <a:pt x="0" y="145860"/>
                      </a:cubicBezTo>
                      <a:cubicBezTo>
                        <a:pt x="0" y="226467"/>
                        <a:pt x="65253" y="291720"/>
                        <a:pt x="145860" y="291720"/>
                      </a:cubicBezTo>
                      <a:cubicBezTo>
                        <a:pt x="226467" y="291720"/>
                        <a:pt x="291720" y="226467"/>
                        <a:pt x="291720" y="145860"/>
                      </a:cubicBezTo>
                      <a:cubicBezTo>
                        <a:pt x="291720" y="65253"/>
                        <a:pt x="226467" y="0"/>
                        <a:pt x="145860" y="0"/>
                      </a:cubicBezTo>
                      <a:close/>
                      <a:moveTo>
                        <a:pt x="138183" y="38384"/>
                      </a:moveTo>
                      <a:cubicBezTo>
                        <a:pt x="148931" y="38384"/>
                        <a:pt x="157375" y="46829"/>
                        <a:pt x="157375" y="57576"/>
                      </a:cubicBezTo>
                      <a:cubicBezTo>
                        <a:pt x="157375" y="68324"/>
                        <a:pt x="148931" y="76768"/>
                        <a:pt x="138183" y="76768"/>
                      </a:cubicBezTo>
                      <a:cubicBezTo>
                        <a:pt x="127435" y="76768"/>
                        <a:pt x="118991" y="68324"/>
                        <a:pt x="118991" y="57576"/>
                      </a:cubicBezTo>
                      <a:cubicBezTo>
                        <a:pt x="118991" y="46829"/>
                        <a:pt x="127435" y="38384"/>
                        <a:pt x="138183" y="38384"/>
                      </a:cubicBezTo>
                      <a:close/>
                      <a:moveTo>
                        <a:pt x="184244" y="253336"/>
                      </a:moveTo>
                      <a:lnTo>
                        <a:pt x="107476" y="253336"/>
                      </a:lnTo>
                      <a:lnTo>
                        <a:pt x="107476" y="230305"/>
                      </a:lnTo>
                      <a:lnTo>
                        <a:pt x="134345" y="230305"/>
                      </a:lnTo>
                      <a:lnTo>
                        <a:pt x="134345" y="115153"/>
                      </a:lnTo>
                      <a:lnTo>
                        <a:pt x="111314" y="115153"/>
                      </a:lnTo>
                      <a:lnTo>
                        <a:pt x="111314" y="92122"/>
                      </a:lnTo>
                      <a:lnTo>
                        <a:pt x="157375" y="92122"/>
                      </a:lnTo>
                      <a:lnTo>
                        <a:pt x="157375" y="115153"/>
                      </a:lnTo>
                      <a:lnTo>
                        <a:pt x="157375" y="230305"/>
                      </a:lnTo>
                      <a:lnTo>
                        <a:pt x="184244" y="230305"/>
                      </a:lnTo>
                      <a:lnTo>
                        <a:pt x="184244" y="253336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 w="3770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en-GB" sz="20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113" name="Ovaal 112">
                <a:extLst>
                  <a:ext uri="{FF2B5EF4-FFF2-40B4-BE49-F238E27FC236}">
                    <a16:creationId xmlns:a16="http://schemas.microsoft.com/office/drawing/2014/main" id="{E5D02CAE-B015-840E-6172-DDDE3F63054C}"/>
                  </a:ext>
                </a:extLst>
              </p:cNvPr>
              <p:cNvSpPr/>
              <p:nvPr userDrawn="1"/>
            </p:nvSpPr>
            <p:spPr>
              <a:xfrm>
                <a:off x="-3603587" y="4396122"/>
                <a:ext cx="180000" cy="1800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none" lIns="0" tIns="0" rIns="0" bIns="0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1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</a:p>
            </p:txBody>
          </p:sp>
          <p:sp>
            <p:nvSpPr>
              <p:cNvPr id="114" name="Rechthoek 113">
                <a:extLst>
                  <a:ext uri="{FF2B5EF4-FFF2-40B4-BE49-F238E27FC236}">
                    <a16:creationId xmlns:a16="http://schemas.microsoft.com/office/drawing/2014/main" id="{E70CBFFE-8FDB-D7A4-7A67-D191D4B7913F}"/>
                  </a:ext>
                </a:extLst>
              </p:cNvPr>
              <p:cNvSpPr/>
              <p:nvPr userDrawn="1"/>
            </p:nvSpPr>
            <p:spPr>
              <a:xfrm>
                <a:off x="-3319415" y="4396123"/>
                <a:ext cx="2944682" cy="495917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At the section </a:t>
                </a:r>
                <a:r>
                  <a:rPr kumimoji="0" lang="en-GB" sz="12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‘Rows and columns’</a:t>
                </a:r>
                <a:r>
                  <a:rPr kumimoji="0" lang="en-GB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 you can delete or add rows and columns. Choose from the variety of options:</a:t>
                </a:r>
              </a:p>
            </p:txBody>
          </p:sp>
          <p:grpSp>
            <p:nvGrpSpPr>
              <p:cNvPr id="115" name="Groep 114">
                <a:extLst>
                  <a:ext uri="{FF2B5EF4-FFF2-40B4-BE49-F238E27FC236}">
                    <a16:creationId xmlns:a16="http://schemas.microsoft.com/office/drawing/2014/main" id="{64C5454E-56DD-C139-2E6F-63C829B8449F}"/>
                  </a:ext>
                </a:extLst>
              </p:cNvPr>
              <p:cNvGrpSpPr/>
              <p:nvPr userDrawn="1"/>
            </p:nvGrpSpPr>
            <p:grpSpPr>
              <a:xfrm>
                <a:off x="-3415313" y="4996916"/>
                <a:ext cx="3013682" cy="673634"/>
                <a:chOff x="-3415313" y="4996916"/>
                <a:chExt cx="3013682" cy="673634"/>
              </a:xfrm>
            </p:grpSpPr>
            <p:grpSp>
              <p:nvGrpSpPr>
                <p:cNvPr id="116" name="Groep 115">
                  <a:extLst>
                    <a:ext uri="{FF2B5EF4-FFF2-40B4-BE49-F238E27FC236}">
                      <a16:creationId xmlns:a16="http://schemas.microsoft.com/office/drawing/2014/main" id="{460019D2-FF12-F65A-9561-02F8BE2209F8}"/>
                    </a:ext>
                  </a:extLst>
                </p:cNvPr>
                <p:cNvGrpSpPr/>
                <p:nvPr userDrawn="1"/>
              </p:nvGrpSpPr>
              <p:grpSpPr>
                <a:xfrm>
                  <a:off x="-3415313" y="5041534"/>
                  <a:ext cx="761481" cy="529523"/>
                  <a:chOff x="-3492543" y="5041534"/>
                  <a:chExt cx="761481" cy="529523"/>
                </a:xfrm>
              </p:grpSpPr>
              <p:grpSp>
                <p:nvGrpSpPr>
                  <p:cNvPr id="161" name="Groep 160">
                    <a:extLst>
                      <a:ext uri="{FF2B5EF4-FFF2-40B4-BE49-F238E27FC236}">
                        <a16:creationId xmlns:a16="http://schemas.microsoft.com/office/drawing/2014/main" id="{1AF0C88C-6EDF-29B9-BECA-82F16C554044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307743" y="5041534"/>
                    <a:ext cx="485596" cy="437045"/>
                    <a:chOff x="-3307743" y="4999319"/>
                    <a:chExt cx="644991" cy="580504"/>
                  </a:xfrm>
                </p:grpSpPr>
                <p:grpSp>
                  <p:nvGrpSpPr>
                    <p:cNvPr id="163" name="Groep 162">
                      <a:extLst>
                        <a:ext uri="{FF2B5EF4-FFF2-40B4-BE49-F238E27FC236}">
                          <a16:creationId xmlns:a16="http://schemas.microsoft.com/office/drawing/2014/main" id="{697FC67B-AB42-189D-0559-0DBDC37E2518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-3307743" y="4999319"/>
                      <a:ext cx="516835" cy="439373"/>
                      <a:chOff x="-3307743" y="4999319"/>
                      <a:chExt cx="516835" cy="439373"/>
                    </a:xfrm>
                  </p:grpSpPr>
                  <p:cxnSp>
                    <p:nvCxnSpPr>
                      <p:cNvPr id="165" name="Rechte verbindingslijn 164">
                        <a:extLst>
                          <a:ext uri="{FF2B5EF4-FFF2-40B4-BE49-F238E27FC236}">
                            <a16:creationId xmlns:a16="http://schemas.microsoft.com/office/drawing/2014/main" id="{8B48E3DC-B402-6A6D-5C38-2535A216D9C6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3307743" y="5141843"/>
                        <a:ext cx="516835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66" name="Rechte verbindingslijn 165">
                        <a:extLst>
                          <a:ext uri="{FF2B5EF4-FFF2-40B4-BE49-F238E27FC236}">
                            <a16:creationId xmlns:a16="http://schemas.microsoft.com/office/drawing/2014/main" id="{CD006C5D-0F4D-460D-58BB-479632800D39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3307743" y="5290267"/>
                        <a:ext cx="516835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67" name="Rechte verbindingslijn 166">
                        <a:extLst>
                          <a:ext uri="{FF2B5EF4-FFF2-40B4-BE49-F238E27FC236}">
                            <a16:creationId xmlns:a16="http://schemas.microsoft.com/office/drawing/2014/main" id="{280AA986-CB4F-1736-1500-815CFDA428B6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flipH="1">
                        <a:off x="-2969743" y="4999319"/>
                        <a:ext cx="1394" cy="439373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68" name="Rechte verbindingslijn 167">
                        <a:extLst>
                          <a:ext uri="{FF2B5EF4-FFF2-40B4-BE49-F238E27FC236}">
                            <a16:creationId xmlns:a16="http://schemas.microsoft.com/office/drawing/2014/main" id="{CF643488-171F-DED8-BDFE-58AB120BA79B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flipH="1">
                        <a:off x="-3142021" y="4999319"/>
                        <a:ext cx="1394" cy="439373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169" name="Rechthoek 168">
                        <a:extLst>
                          <a:ext uri="{FF2B5EF4-FFF2-40B4-BE49-F238E27FC236}">
                            <a16:creationId xmlns:a16="http://schemas.microsoft.com/office/drawing/2014/main" id="{6257FBCE-15B5-31D1-017D-25BDF7F7D183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-3304719" y="4999319"/>
                        <a:ext cx="513811" cy="439373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6C6C6C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lvl="0" algn="ctr"/>
                        <a:endParaRPr lang="en-GB" sz="240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</p:grpSp>
                <p:sp>
                  <p:nvSpPr>
                    <p:cNvPr id="164" name="Vrije vorm: vorm 163">
                      <a:extLst>
                        <a:ext uri="{FF2B5EF4-FFF2-40B4-BE49-F238E27FC236}">
                          <a16:creationId xmlns:a16="http://schemas.microsoft.com/office/drawing/2014/main" id="{2B0171FE-DD30-3C57-486A-7865987AF474}"/>
                        </a:ext>
                      </a:extLst>
                    </p:cNvPr>
                    <p:cNvSpPr/>
                    <p:nvPr userDrawn="1"/>
                  </p:nvSpPr>
                  <p:spPr>
                    <a:xfrm rot="2700000">
                      <a:off x="-3022752" y="5219823"/>
                      <a:ext cx="360000" cy="360000"/>
                    </a:xfrm>
                    <a:custGeom>
                      <a:avLst/>
                      <a:gdLst>
                        <a:gd name="connsiteX0" fmla="*/ 7908 w 360000"/>
                        <a:gd name="connsiteY0" fmla="*/ 160908 h 360000"/>
                        <a:gd name="connsiteX1" fmla="*/ 27000 w 360000"/>
                        <a:gd name="connsiteY1" fmla="*/ 153000 h 360000"/>
                        <a:gd name="connsiteX2" fmla="*/ 153000 w 360000"/>
                        <a:gd name="connsiteY2" fmla="*/ 153000 h 360000"/>
                        <a:gd name="connsiteX3" fmla="*/ 153000 w 360000"/>
                        <a:gd name="connsiteY3" fmla="*/ 27000 h 360000"/>
                        <a:gd name="connsiteX4" fmla="*/ 180000 w 360000"/>
                        <a:gd name="connsiteY4" fmla="*/ 0 h 360000"/>
                        <a:gd name="connsiteX5" fmla="*/ 207000 w 360000"/>
                        <a:gd name="connsiteY5" fmla="*/ 27000 h 360000"/>
                        <a:gd name="connsiteX6" fmla="*/ 207000 w 360000"/>
                        <a:gd name="connsiteY6" fmla="*/ 153000 h 360000"/>
                        <a:gd name="connsiteX7" fmla="*/ 333000 w 360000"/>
                        <a:gd name="connsiteY7" fmla="*/ 153000 h 360000"/>
                        <a:gd name="connsiteX8" fmla="*/ 360000 w 360000"/>
                        <a:gd name="connsiteY8" fmla="*/ 180000 h 360000"/>
                        <a:gd name="connsiteX9" fmla="*/ 333000 w 360000"/>
                        <a:gd name="connsiteY9" fmla="*/ 207000 h 360000"/>
                        <a:gd name="connsiteX10" fmla="*/ 207000 w 360000"/>
                        <a:gd name="connsiteY10" fmla="*/ 207000 h 360000"/>
                        <a:gd name="connsiteX11" fmla="*/ 207000 w 360000"/>
                        <a:gd name="connsiteY11" fmla="*/ 333000 h 360000"/>
                        <a:gd name="connsiteX12" fmla="*/ 180000 w 360000"/>
                        <a:gd name="connsiteY12" fmla="*/ 360000 h 360000"/>
                        <a:gd name="connsiteX13" fmla="*/ 153000 w 360000"/>
                        <a:gd name="connsiteY13" fmla="*/ 333000 h 360000"/>
                        <a:gd name="connsiteX14" fmla="*/ 153000 w 360000"/>
                        <a:gd name="connsiteY14" fmla="*/ 207000 h 360000"/>
                        <a:gd name="connsiteX15" fmla="*/ 27000 w 360000"/>
                        <a:gd name="connsiteY15" fmla="*/ 207000 h 360000"/>
                        <a:gd name="connsiteX16" fmla="*/ 0 w 360000"/>
                        <a:gd name="connsiteY16" fmla="*/ 180000 h 360000"/>
                        <a:gd name="connsiteX17" fmla="*/ 7908 w 360000"/>
                        <a:gd name="connsiteY17" fmla="*/ 160908 h 3600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</a:cxnLst>
                      <a:rect l="l" t="t" r="r" b="b"/>
                      <a:pathLst>
                        <a:path w="360000" h="360000">
                          <a:moveTo>
                            <a:pt x="7908" y="160908"/>
                          </a:moveTo>
                          <a:cubicBezTo>
                            <a:pt x="12794" y="156022"/>
                            <a:pt x="19544" y="153000"/>
                            <a:pt x="27000" y="153000"/>
                          </a:cubicBezTo>
                          <a:lnTo>
                            <a:pt x="153000" y="153000"/>
                          </a:lnTo>
                          <a:lnTo>
                            <a:pt x="153000" y="27000"/>
                          </a:lnTo>
                          <a:cubicBezTo>
                            <a:pt x="153000" y="12088"/>
                            <a:pt x="165088" y="0"/>
                            <a:pt x="180000" y="0"/>
                          </a:cubicBezTo>
                          <a:cubicBezTo>
                            <a:pt x="194912" y="0"/>
                            <a:pt x="207000" y="12088"/>
                            <a:pt x="207000" y="27000"/>
                          </a:cubicBezTo>
                          <a:lnTo>
                            <a:pt x="207000" y="153000"/>
                          </a:lnTo>
                          <a:lnTo>
                            <a:pt x="333000" y="153000"/>
                          </a:lnTo>
                          <a:cubicBezTo>
                            <a:pt x="347912" y="153000"/>
                            <a:pt x="360000" y="165088"/>
                            <a:pt x="360000" y="180000"/>
                          </a:cubicBezTo>
                          <a:cubicBezTo>
                            <a:pt x="360000" y="194912"/>
                            <a:pt x="347912" y="207000"/>
                            <a:pt x="333000" y="207000"/>
                          </a:cubicBezTo>
                          <a:lnTo>
                            <a:pt x="207000" y="207000"/>
                          </a:lnTo>
                          <a:lnTo>
                            <a:pt x="207000" y="333000"/>
                          </a:lnTo>
                          <a:cubicBezTo>
                            <a:pt x="207000" y="347912"/>
                            <a:pt x="194912" y="360000"/>
                            <a:pt x="180000" y="360000"/>
                          </a:cubicBezTo>
                          <a:cubicBezTo>
                            <a:pt x="165088" y="360000"/>
                            <a:pt x="153000" y="347912"/>
                            <a:pt x="153000" y="333000"/>
                          </a:cubicBezTo>
                          <a:lnTo>
                            <a:pt x="153000" y="207000"/>
                          </a:lnTo>
                          <a:lnTo>
                            <a:pt x="27000" y="207000"/>
                          </a:lnTo>
                          <a:cubicBezTo>
                            <a:pt x="12088" y="207000"/>
                            <a:pt x="0" y="194912"/>
                            <a:pt x="0" y="180000"/>
                          </a:cubicBezTo>
                          <a:cubicBezTo>
                            <a:pt x="0" y="172544"/>
                            <a:pt x="3022" y="165794"/>
                            <a:pt x="7908" y="160908"/>
                          </a:cubicBezTo>
                          <a:close/>
                        </a:path>
                      </a:pathLst>
                    </a:custGeom>
                    <a:solidFill>
                      <a:srgbClr val="F0615F"/>
                    </a:solidFill>
                    <a:ln w="28575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/>
                    </a:p>
                  </p:txBody>
                </p:sp>
              </p:grpSp>
              <p:sp>
                <p:nvSpPr>
                  <p:cNvPr id="162" name="Tekstvak 161">
                    <a:extLst>
                      <a:ext uri="{FF2B5EF4-FFF2-40B4-BE49-F238E27FC236}">
                        <a16:creationId xmlns:a16="http://schemas.microsoft.com/office/drawing/2014/main" id="{94CD0E90-4E18-D978-1B9E-095625AB06A7}"/>
                      </a:ext>
                    </a:extLst>
                  </p:cNvPr>
                  <p:cNvSpPr txBox="1"/>
                  <p:nvPr userDrawn="1"/>
                </p:nvSpPr>
                <p:spPr>
                  <a:xfrm>
                    <a:off x="-3492543" y="5440654"/>
                    <a:ext cx="761481" cy="130403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noAutofit/>
                  </a:bodyPr>
                  <a:lstStyle/>
                  <a:p>
                    <a:pPr marL="0" algn="ctr" defTabSz="1217512" rtl="0" eaLnBrk="1" latinLnBrk="0" hangingPunct="1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r>
                      <a:rPr lang="en-GB" sz="900" b="0" kern="120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rPr>
                      <a:t>Delete</a:t>
                    </a:r>
                  </a:p>
                </p:txBody>
              </p:sp>
            </p:grpSp>
            <p:grpSp>
              <p:nvGrpSpPr>
                <p:cNvPr id="117" name="Groep 116">
                  <a:extLst>
                    <a:ext uri="{FF2B5EF4-FFF2-40B4-BE49-F238E27FC236}">
                      <a16:creationId xmlns:a16="http://schemas.microsoft.com/office/drawing/2014/main" id="{9E7A1731-43D8-AD68-08A7-A856DE24287E}"/>
                    </a:ext>
                  </a:extLst>
                </p:cNvPr>
                <p:cNvGrpSpPr/>
                <p:nvPr userDrawn="1"/>
              </p:nvGrpSpPr>
              <p:grpSpPr>
                <a:xfrm>
                  <a:off x="-2582156" y="4996916"/>
                  <a:ext cx="572112" cy="673634"/>
                  <a:chOff x="-2709168" y="4996916"/>
                  <a:chExt cx="572112" cy="673634"/>
                </a:xfrm>
              </p:grpSpPr>
              <p:grpSp>
                <p:nvGrpSpPr>
                  <p:cNvPr id="151" name="Groep 150">
                    <a:extLst>
                      <a:ext uri="{FF2B5EF4-FFF2-40B4-BE49-F238E27FC236}">
                        <a16:creationId xmlns:a16="http://schemas.microsoft.com/office/drawing/2014/main" id="{12D9E9A8-B819-E4C2-2DC3-58826C304F5D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2609993" y="4996916"/>
                    <a:ext cx="389111" cy="375410"/>
                    <a:chOff x="-2542178" y="4940055"/>
                    <a:chExt cx="516835" cy="498637"/>
                  </a:xfrm>
                </p:grpSpPr>
                <p:sp>
                  <p:nvSpPr>
                    <p:cNvPr id="153" name="Rechthoek 152">
                      <a:extLst>
                        <a:ext uri="{FF2B5EF4-FFF2-40B4-BE49-F238E27FC236}">
                          <a16:creationId xmlns:a16="http://schemas.microsoft.com/office/drawing/2014/main" id="{97A4391D-0BCD-393E-1333-E76B1F9391A5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538526" y="5145278"/>
                      <a:ext cx="510738" cy="150388"/>
                    </a:xfrm>
                    <a:prstGeom prst="rect">
                      <a:avLst/>
                    </a:prstGeom>
                    <a:solidFill>
                      <a:srgbClr val="C3D6E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1600" cap="all" baseline="0">
                        <a:latin typeface="+mj-lt"/>
                      </a:endParaRPr>
                    </a:p>
                  </p:txBody>
                </p:sp>
                <p:grpSp>
                  <p:nvGrpSpPr>
                    <p:cNvPr id="154" name="Groep 153">
                      <a:extLst>
                        <a:ext uri="{FF2B5EF4-FFF2-40B4-BE49-F238E27FC236}">
                          <a16:creationId xmlns:a16="http://schemas.microsoft.com/office/drawing/2014/main" id="{C7320D07-68B5-491C-7D74-A377F3765F4C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-2542178" y="4999319"/>
                      <a:ext cx="516835" cy="439373"/>
                      <a:chOff x="-3307743" y="4999319"/>
                      <a:chExt cx="516835" cy="439373"/>
                    </a:xfrm>
                  </p:grpSpPr>
                  <p:cxnSp>
                    <p:nvCxnSpPr>
                      <p:cNvPr id="156" name="Rechte verbindingslijn 155">
                        <a:extLst>
                          <a:ext uri="{FF2B5EF4-FFF2-40B4-BE49-F238E27FC236}">
                            <a16:creationId xmlns:a16="http://schemas.microsoft.com/office/drawing/2014/main" id="{802CCDDD-B553-E902-F57E-09EC113C4363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3307743" y="5141843"/>
                        <a:ext cx="516835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57" name="Rechte verbindingslijn 156">
                        <a:extLst>
                          <a:ext uri="{FF2B5EF4-FFF2-40B4-BE49-F238E27FC236}">
                            <a16:creationId xmlns:a16="http://schemas.microsoft.com/office/drawing/2014/main" id="{E0960F5D-7BD0-02B0-FF78-E6953CC37870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3307743" y="5290267"/>
                        <a:ext cx="516835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58" name="Rechte verbindingslijn 157">
                        <a:extLst>
                          <a:ext uri="{FF2B5EF4-FFF2-40B4-BE49-F238E27FC236}">
                            <a16:creationId xmlns:a16="http://schemas.microsoft.com/office/drawing/2014/main" id="{4692184C-CAF7-7969-717A-AC4EECEA496B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2969743" y="5295569"/>
                        <a:ext cx="0" cy="143123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59" name="Rechte verbindingslijn 158">
                        <a:extLst>
                          <a:ext uri="{FF2B5EF4-FFF2-40B4-BE49-F238E27FC236}">
                            <a16:creationId xmlns:a16="http://schemas.microsoft.com/office/drawing/2014/main" id="{26A1A3FC-B365-0B34-F313-845F2A4F3C16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3142021" y="5295569"/>
                        <a:ext cx="0" cy="143123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160" name="Rechthoek 159">
                        <a:extLst>
                          <a:ext uri="{FF2B5EF4-FFF2-40B4-BE49-F238E27FC236}">
                            <a16:creationId xmlns:a16="http://schemas.microsoft.com/office/drawing/2014/main" id="{33235A9E-177A-DC7D-21CC-9542A7398CAF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-3304719" y="4999319"/>
                        <a:ext cx="513811" cy="439373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6C6C6C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lvl="0" algn="ctr"/>
                        <a:endParaRPr lang="en-GB" sz="240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</p:grpSp>
                <p:sp>
                  <p:nvSpPr>
                    <p:cNvPr id="155" name="Pijl: rechts 154">
                      <a:extLst>
                        <a:ext uri="{FF2B5EF4-FFF2-40B4-BE49-F238E27FC236}">
                          <a16:creationId xmlns:a16="http://schemas.microsoft.com/office/drawing/2014/main" id="{D964E462-6DF6-9A1B-C841-EC80CE271A40}"/>
                        </a:ext>
                      </a:extLst>
                    </p:cNvPr>
                    <p:cNvSpPr/>
                    <p:nvPr userDrawn="1"/>
                  </p:nvSpPr>
                  <p:spPr>
                    <a:xfrm rot="16200000">
                      <a:off x="-2415001" y="4945522"/>
                      <a:ext cx="278551" cy="267618"/>
                    </a:xfrm>
                    <a:prstGeom prst="rightArrow">
                      <a:avLst>
                        <a:gd name="adj1" fmla="val 25329"/>
                        <a:gd name="adj2" fmla="val 63628"/>
                      </a:avLst>
                    </a:prstGeom>
                    <a:solidFill>
                      <a:srgbClr val="4A7DB1"/>
                    </a:solidFill>
                    <a:ln w="28575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en-GB" sz="1000" b="1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sp>
                <p:nvSpPr>
                  <p:cNvPr id="152" name="Tekstvak 151">
                    <a:extLst>
                      <a:ext uri="{FF2B5EF4-FFF2-40B4-BE49-F238E27FC236}">
                        <a16:creationId xmlns:a16="http://schemas.microsoft.com/office/drawing/2014/main" id="{076B25C5-2EF4-E586-3163-3413C47B2202}"/>
                      </a:ext>
                    </a:extLst>
                  </p:cNvPr>
                  <p:cNvSpPr txBox="1"/>
                  <p:nvPr userDrawn="1"/>
                </p:nvSpPr>
                <p:spPr>
                  <a:xfrm>
                    <a:off x="-2709168" y="5460793"/>
                    <a:ext cx="572112" cy="20975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noAutofit/>
                  </a:bodyPr>
                  <a:lstStyle/>
                  <a:p>
                    <a:pPr marL="0" algn="ctr" defTabSz="1217512" rtl="0" eaLnBrk="1" latinLnBrk="0" hangingPunct="1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r>
                      <a:rPr lang="en-GB" sz="900" b="0" kern="120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rPr>
                      <a:t>Insert Above</a:t>
                    </a:r>
                  </a:p>
                </p:txBody>
              </p:sp>
            </p:grpSp>
            <p:grpSp>
              <p:nvGrpSpPr>
                <p:cNvPr id="118" name="Groep 117">
                  <a:extLst>
                    <a:ext uri="{FF2B5EF4-FFF2-40B4-BE49-F238E27FC236}">
                      <a16:creationId xmlns:a16="http://schemas.microsoft.com/office/drawing/2014/main" id="{6A0E4A54-7CDB-8424-7A21-1C8E6C01E867}"/>
                    </a:ext>
                  </a:extLst>
                </p:cNvPr>
                <p:cNvGrpSpPr/>
                <p:nvPr userDrawn="1"/>
              </p:nvGrpSpPr>
              <p:grpSpPr>
                <a:xfrm>
                  <a:off x="-2036147" y="5039725"/>
                  <a:ext cx="572112" cy="630825"/>
                  <a:chOff x="-2099568" y="5039725"/>
                  <a:chExt cx="572112" cy="630825"/>
                </a:xfrm>
              </p:grpSpPr>
              <p:grpSp>
                <p:nvGrpSpPr>
                  <p:cNvPr id="141" name="Groep 140">
                    <a:extLst>
                      <a:ext uri="{FF2B5EF4-FFF2-40B4-BE49-F238E27FC236}">
                        <a16:creationId xmlns:a16="http://schemas.microsoft.com/office/drawing/2014/main" id="{D590C318-6CD8-7A34-5FAF-1E2D7B294D66}"/>
                      </a:ext>
                    </a:extLst>
                  </p:cNvPr>
                  <p:cNvGrpSpPr/>
                  <p:nvPr userDrawn="1"/>
                </p:nvGrpSpPr>
                <p:grpSpPr>
                  <a:xfrm rot="10800000">
                    <a:off x="-2004261" y="5039725"/>
                    <a:ext cx="389111" cy="375410"/>
                    <a:chOff x="-2542178" y="4940055"/>
                    <a:chExt cx="516835" cy="498637"/>
                  </a:xfrm>
                </p:grpSpPr>
                <p:sp>
                  <p:nvSpPr>
                    <p:cNvPr id="143" name="Rechthoek 142">
                      <a:extLst>
                        <a:ext uri="{FF2B5EF4-FFF2-40B4-BE49-F238E27FC236}">
                          <a16:creationId xmlns:a16="http://schemas.microsoft.com/office/drawing/2014/main" id="{B86667C4-53C6-1FDE-E5CC-7E8CA1CFBAEB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538526" y="5145278"/>
                      <a:ext cx="510738" cy="135578"/>
                    </a:xfrm>
                    <a:prstGeom prst="rect">
                      <a:avLst/>
                    </a:prstGeom>
                    <a:solidFill>
                      <a:srgbClr val="C3D6E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1600" cap="all" baseline="0">
                        <a:latin typeface="+mj-lt"/>
                      </a:endParaRPr>
                    </a:p>
                  </p:txBody>
                </p:sp>
                <p:grpSp>
                  <p:nvGrpSpPr>
                    <p:cNvPr id="144" name="Groep 143">
                      <a:extLst>
                        <a:ext uri="{FF2B5EF4-FFF2-40B4-BE49-F238E27FC236}">
                          <a16:creationId xmlns:a16="http://schemas.microsoft.com/office/drawing/2014/main" id="{5F24E92C-80CD-4B66-7576-DD2AD0C34305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-2542178" y="4999319"/>
                      <a:ext cx="516835" cy="439373"/>
                      <a:chOff x="-3307743" y="4999319"/>
                      <a:chExt cx="516835" cy="439373"/>
                    </a:xfrm>
                  </p:grpSpPr>
                  <p:cxnSp>
                    <p:nvCxnSpPr>
                      <p:cNvPr id="146" name="Rechte verbindingslijn 145">
                        <a:extLst>
                          <a:ext uri="{FF2B5EF4-FFF2-40B4-BE49-F238E27FC236}">
                            <a16:creationId xmlns:a16="http://schemas.microsoft.com/office/drawing/2014/main" id="{DB6F7958-662A-E283-9529-5F71915432A5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3307743" y="5141843"/>
                        <a:ext cx="516835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47" name="Rechte verbindingslijn 146">
                        <a:extLst>
                          <a:ext uri="{FF2B5EF4-FFF2-40B4-BE49-F238E27FC236}">
                            <a16:creationId xmlns:a16="http://schemas.microsoft.com/office/drawing/2014/main" id="{9E65B649-9B26-36C4-54E5-1E2C79BB4C2C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3307743" y="5290267"/>
                        <a:ext cx="516835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48" name="Rechte verbindingslijn 147">
                        <a:extLst>
                          <a:ext uri="{FF2B5EF4-FFF2-40B4-BE49-F238E27FC236}">
                            <a16:creationId xmlns:a16="http://schemas.microsoft.com/office/drawing/2014/main" id="{0A93C089-E265-0652-AF7B-EB0571E0E09A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2969743" y="5295569"/>
                        <a:ext cx="0" cy="143123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49" name="Rechte verbindingslijn 148">
                        <a:extLst>
                          <a:ext uri="{FF2B5EF4-FFF2-40B4-BE49-F238E27FC236}">
                            <a16:creationId xmlns:a16="http://schemas.microsoft.com/office/drawing/2014/main" id="{A08EC08C-2472-85FF-7B2B-9664B94D4E18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-3142021" y="5295569"/>
                        <a:ext cx="0" cy="143123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150" name="Rechthoek 149">
                        <a:extLst>
                          <a:ext uri="{FF2B5EF4-FFF2-40B4-BE49-F238E27FC236}">
                            <a16:creationId xmlns:a16="http://schemas.microsoft.com/office/drawing/2014/main" id="{41664014-85CF-ECA1-8E44-29BEC37AD92E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-3304719" y="4999319"/>
                        <a:ext cx="513811" cy="439373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6C6C6C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lvl="0" algn="ctr"/>
                        <a:endParaRPr lang="en-GB" sz="240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</p:grpSp>
                <p:sp>
                  <p:nvSpPr>
                    <p:cNvPr id="145" name="Pijl: rechts 144">
                      <a:extLst>
                        <a:ext uri="{FF2B5EF4-FFF2-40B4-BE49-F238E27FC236}">
                          <a16:creationId xmlns:a16="http://schemas.microsoft.com/office/drawing/2014/main" id="{94812B87-A119-FB61-2689-6803B76D423F}"/>
                        </a:ext>
                      </a:extLst>
                    </p:cNvPr>
                    <p:cNvSpPr/>
                    <p:nvPr userDrawn="1"/>
                  </p:nvSpPr>
                  <p:spPr>
                    <a:xfrm rot="16200000">
                      <a:off x="-2415001" y="4945522"/>
                      <a:ext cx="278551" cy="267618"/>
                    </a:xfrm>
                    <a:prstGeom prst="rightArrow">
                      <a:avLst>
                        <a:gd name="adj1" fmla="val 25329"/>
                        <a:gd name="adj2" fmla="val 63628"/>
                      </a:avLst>
                    </a:prstGeom>
                    <a:solidFill>
                      <a:srgbClr val="4A7DB1"/>
                    </a:solidFill>
                    <a:ln w="28575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en-GB" sz="1000" b="1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sp>
                <p:nvSpPr>
                  <p:cNvPr id="142" name="Tekstvak 141">
                    <a:extLst>
                      <a:ext uri="{FF2B5EF4-FFF2-40B4-BE49-F238E27FC236}">
                        <a16:creationId xmlns:a16="http://schemas.microsoft.com/office/drawing/2014/main" id="{C4116B10-BF0F-4A91-F0E7-504428DE649F}"/>
                      </a:ext>
                    </a:extLst>
                  </p:cNvPr>
                  <p:cNvSpPr txBox="1"/>
                  <p:nvPr userDrawn="1"/>
                </p:nvSpPr>
                <p:spPr>
                  <a:xfrm>
                    <a:off x="-2099568" y="5460793"/>
                    <a:ext cx="572112" cy="20975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noAutofit/>
                  </a:bodyPr>
                  <a:lstStyle/>
                  <a:p>
                    <a:pPr marL="0" algn="ctr" defTabSz="1217512" rtl="0" eaLnBrk="1" latinLnBrk="0" hangingPunct="1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r>
                      <a:rPr lang="en-GB" sz="900" b="0" kern="120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rPr>
                      <a:t>Insert Below</a:t>
                    </a:r>
                  </a:p>
                </p:txBody>
              </p:sp>
            </p:grpSp>
            <p:grpSp>
              <p:nvGrpSpPr>
                <p:cNvPr id="119" name="Groep 118">
                  <a:extLst>
                    <a:ext uri="{FF2B5EF4-FFF2-40B4-BE49-F238E27FC236}">
                      <a16:creationId xmlns:a16="http://schemas.microsoft.com/office/drawing/2014/main" id="{76BAF36E-535D-FF5C-8001-3712AB050925}"/>
                    </a:ext>
                  </a:extLst>
                </p:cNvPr>
                <p:cNvGrpSpPr/>
                <p:nvPr userDrawn="1"/>
              </p:nvGrpSpPr>
              <p:grpSpPr>
                <a:xfrm>
                  <a:off x="-1497156" y="5039725"/>
                  <a:ext cx="572112" cy="630825"/>
                  <a:chOff x="-1501387" y="5039725"/>
                  <a:chExt cx="572112" cy="630825"/>
                </a:xfrm>
              </p:grpSpPr>
              <p:grpSp>
                <p:nvGrpSpPr>
                  <p:cNvPr id="131" name="Groep 130">
                    <a:extLst>
                      <a:ext uri="{FF2B5EF4-FFF2-40B4-BE49-F238E27FC236}">
                        <a16:creationId xmlns:a16="http://schemas.microsoft.com/office/drawing/2014/main" id="{3C076544-2A48-670D-6785-11CCD5385DFC}"/>
                      </a:ext>
                    </a:extLst>
                  </p:cNvPr>
                  <p:cNvGrpSpPr/>
                  <p:nvPr userDrawn="1"/>
                </p:nvGrpSpPr>
                <p:grpSpPr>
                  <a:xfrm rot="10800000">
                    <a:off x="-1453772" y="5039725"/>
                    <a:ext cx="426738" cy="332849"/>
                    <a:chOff x="-2542179" y="4996586"/>
                    <a:chExt cx="566814" cy="442106"/>
                  </a:xfrm>
                </p:grpSpPr>
                <p:sp>
                  <p:nvSpPr>
                    <p:cNvPr id="133" name="Rechthoek 132">
                      <a:extLst>
                        <a:ext uri="{FF2B5EF4-FFF2-40B4-BE49-F238E27FC236}">
                          <a16:creationId xmlns:a16="http://schemas.microsoft.com/office/drawing/2014/main" id="{4C1081AC-E94F-F2F1-FD18-285406B32A77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375154" y="4996588"/>
                      <a:ext cx="165824" cy="435881"/>
                    </a:xfrm>
                    <a:prstGeom prst="rect">
                      <a:avLst/>
                    </a:prstGeom>
                    <a:solidFill>
                      <a:srgbClr val="C3D6E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1600" cap="all" baseline="0">
                        <a:latin typeface="+mj-lt"/>
                      </a:endParaRPr>
                    </a:p>
                  </p:txBody>
                </p:sp>
                <p:grpSp>
                  <p:nvGrpSpPr>
                    <p:cNvPr id="134" name="Groep 133">
                      <a:extLst>
                        <a:ext uri="{FF2B5EF4-FFF2-40B4-BE49-F238E27FC236}">
                          <a16:creationId xmlns:a16="http://schemas.microsoft.com/office/drawing/2014/main" id="{2D9B07E3-DF3D-21CD-D0BC-5E995712FDFB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-2542179" y="4996586"/>
                      <a:ext cx="516836" cy="442106"/>
                      <a:chOff x="-3307744" y="4996586"/>
                      <a:chExt cx="516836" cy="442106"/>
                    </a:xfrm>
                  </p:grpSpPr>
                  <p:cxnSp>
                    <p:nvCxnSpPr>
                      <p:cNvPr id="136" name="Rechte verbindingslijn 135">
                        <a:extLst>
                          <a:ext uri="{FF2B5EF4-FFF2-40B4-BE49-F238E27FC236}">
                            <a16:creationId xmlns:a16="http://schemas.microsoft.com/office/drawing/2014/main" id="{8AA59015-3262-2D4B-CB45-0A2927BE7C44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rot="10800000" flipH="1">
                        <a:off x="-3307744" y="5141843"/>
                        <a:ext cx="162288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7" name="Rechte verbindingslijn 136">
                        <a:extLst>
                          <a:ext uri="{FF2B5EF4-FFF2-40B4-BE49-F238E27FC236}">
                            <a16:creationId xmlns:a16="http://schemas.microsoft.com/office/drawing/2014/main" id="{05602676-5E61-9C52-0F61-46C5FA4BA5C3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rot="10800000" flipH="1">
                        <a:off x="-3307744" y="5290267"/>
                        <a:ext cx="167025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8" name="Rechte verbindingslijn 137">
                        <a:extLst>
                          <a:ext uri="{FF2B5EF4-FFF2-40B4-BE49-F238E27FC236}">
                            <a16:creationId xmlns:a16="http://schemas.microsoft.com/office/drawing/2014/main" id="{EC956B7D-595E-8AF6-6E1B-676B6F49F686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rot="10800000" flipV="1">
                        <a:off x="-2969743" y="5001324"/>
                        <a:ext cx="0" cy="437367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9" name="Rechte verbindingslijn 138">
                        <a:extLst>
                          <a:ext uri="{FF2B5EF4-FFF2-40B4-BE49-F238E27FC236}">
                            <a16:creationId xmlns:a16="http://schemas.microsoft.com/office/drawing/2014/main" id="{C221D2E1-575A-9961-9A19-B1A2F1213B5F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rot="10800000" flipV="1">
                        <a:off x="-3142021" y="4996586"/>
                        <a:ext cx="0" cy="442105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140" name="Rechthoek 139">
                        <a:extLst>
                          <a:ext uri="{FF2B5EF4-FFF2-40B4-BE49-F238E27FC236}">
                            <a16:creationId xmlns:a16="http://schemas.microsoft.com/office/drawing/2014/main" id="{9DDC9452-8150-369D-B82D-E67B35121648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-3304719" y="4999319"/>
                        <a:ext cx="513811" cy="439373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6C6C6C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lvl="0" algn="ctr"/>
                        <a:endParaRPr lang="en-GB" sz="240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</p:grpSp>
                <p:sp>
                  <p:nvSpPr>
                    <p:cNvPr id="135" name="Pijl: rechts 134">
                      <a:extLst>
                        <a:ext uri="{FF2B5EF4-FFF2-40B4-BE49-F238E27FC236}">
                          <a16:creationId xmlns:a16="http://schemas.microsoft.com/office/drawing/2014/main" id="{CE2ED15D-F64D-2DCE-6984-85B8E3C28EAC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253916" y="5077408"/>
                      <a:ext cx="278551" cy="267618"/>
                    </a:xfrm>
                    <a:prstGeom prst="rightArrow">
                      <a:avLst>
                        <a:gd name="adj1" fmla="val 25329"/>
                        <a:gd name="adj2" fmla="val 63628"/>
                      </a:avLst>
                    </a:prstGeom>
                    <a:solidFill>
                      <a:srgbClr val="4A7DB1"/>
                    </a:solidFill>
                    <a:ln w="28575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en-GB" sz="1000" b="1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sp>
                <p:nvSpPr>
                  <p:cNvPr id="132" name="Tekstvak 131">
                    <a:extLst>
                      <a:ext uri="{FF2B5EF4-FFF2-40B4-BE49-F238E27FC236}">
                        <a16:creationId xmlns:a16="http://schemas.microsoft.com/office/drawing/2014/main" id="{2927CE39-EB37-81FC-E8DE-8B43FFC45ACE}"/>
                      </a:ext>
                    </a:extLst>
                  </p:cNvPr>
                  <p:cNvSpPr txBox="1"/>
                  <p:nvPr userDrawn="1"/>
                </p:nvSpPr>
                <p:spPr>
                  <a:xfrm>
                    <a:off x="-1501387" y="5460793"/>
                    <a:ext cx="572112" cy="20975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noAutofit/>
                  </a:bodyPr>
                  <a:lstStyle/>
                  <a:p>
                    <a:pPr marL="0" algn="ctr" defTabSz="1217512" rtl="0" eaLnBrk="1" latinLnBrk="0" hangingPunct="1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r>
                      <a:rPr lang="en-GB" sz="900" b="0" kern="120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rPr>
                      <a:t>Insert </a:t>
                    </a:r>
                    <a:br>
                      <a:rPr lang="en-GB" sz="900" b="0" kern="120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rPr>
                    </a:br>
                    <a:r>
                      <a:rPr lang="en-GB" sz="900" b="0" kern="120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rPr>
                      <a:t>Left</a:t>
                    </a:r>
                  </a:p>
                </p:txBody>
              </p:sp>
            </p:grpSp>
            <p:grpSp>
              <p:nvGrpSpPr>
                <p:cNvPr id="120" name="Groep 119">
                  <a:extLst>
                    <a:ext uri="{FF2B5EF4-FFF2-40B4-BE49-F238E27FC236}">
                      <a16:creationId xmlns:a16="http://schemas.microsoft.com/office/drawing/2014/main" id="{92E95B24-784A-BF00-E260-62845F1C87EC}"/>
                    </a:ext>
                  </a:extLst>
                </p:cNvPr>
                <p:cNvGrpSpPr/>
                <p:nvPr userDrawn="1"/>
              </p:nvGrpSpPr>
              <p:grpSpPr>
                <a:xfrm>
                  <a:off x="-973743" y="5039725"/>
                  <a:ext cx="572112" cy="630825"/>
                  <a:chOff x="-961551" y="5039725"/>
                  <a:chExt cx="572112" cy="630825"/>
                </a:xfrm>
              </p:grpSpPr>
              <p:grpSp>
                <p:nvGrpSpPr>
                  <p:cNvPr id="121" name="Groep 120">
                    <a:extLst>
                      <a:ext uri="{FF2B5EF4-FFF2-40B4-BE49-F238E27FC236}">
                        <a16:creationId xmlns:a16="http://schemas.microsoft.com/office/drawing/2014/main" id="{B60835BA-CA8C-080B-1EDB-998AB4440467}"/>
                      </a:ext>
                    </a:extLst>
                  </p:cNvPr>
                  <p:cNvGrpSpPr/>
                  <p:nvPr userDrawn="1"/>
                </p:nvGrpSpPr>
                <p:grpSpPr>
                  <a:xfrm rot="10800000" flipH="1">
                    <a:off x="-868825" y="5039725"/>
                    <a:ext cx="426738" cy="332849"/>
                    <a:chOff x="-2542179" y="4996586"/>
                    <a:chExt cx="566814" cy="442106"/>
                  </a:xfrm>
                </p:grpSpPr>
                <p:sp>
                  <p:nvSpPr>
                    <p:cNvPr id="123" name="Rechthoek 122">
                      <a:extLst>
                        <a:ext uri="{FF2B5EF4-FFF2-40B4-BE49-F238E27FC236}">
                          <a16:creationId xmlns:a16="http://schemas.microsoft.com/office/drawing/2014/main" id="{408DDDE8-94ED-15D9-5D99-0EAF36F6BEF2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375154" y="4996588"/>
                      <a:ext cx="165824" cy="435881"/>
                    </a:xfrm>
                    <a:prstGeom prst="rect">
                      <a:avLst/>
                    </a:prstGeom>
                    <a:solidFill>
                      <a:srgbClr val="C3D6E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1600" cap="all" baseline="0">
                        <a:latin typeface="+mj-lt"/>
                      </a:endParaRPr>
                    </a:p>
                  </p:txBody>
                </p:sp>
                <p:grpSp>
                  <p:nvGrpSpPr>
                    <p:cNvPr id="124" name="Groep 123">
                      <a:extLst>
                        <a:ext uri="{FF2B5EF4-FFF2-40B4-BE49-F238E27FC236}">
                          <a16:creationId xmlns:a16="http://schemas.microsoft.com/office/drawing/2014/main" id="{228AFE01-92D3-A2A4-6685-B7E8215A5EA9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-2542179" y="4996586"/>
                      <a:ext cx="516836" cy="442106"/>
                      <a:chOff x="-3307744" y="4996586"/>
                      <a:chExt cx="516836" cy="442106"/>
                    </a:xfrm>
                  </p:grpSpPr>
                  <p:cxnSp>
                    <p:nvCxnSpPr>
                      <p:cNvPr id="126" name="Rechte verbindingslijn 125">
                        <a:extLst>
                          <a:ext uri="{FF2B5EF4-FFF2-40B4-BE49-F238E27FC236}">
                            <a16:creationId xmlns:a16="http://schemas.microsoft.com/office/drawing/2014/main" id="{3E359C48-052E-2D4F-B1EE-AC2B3F390337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rot="10800000" flipH="1">
                        <a:off x="-3307744" y="5141843"/>
                        <a:ext cx="162288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7" name="Rechte verbindingslijn 126">
                        <a:extLst>
                          <a:ext uri="{FF2B5EF4-FFF2-40B4-BE49-F238E27FC236}">
                            <a16:creationId xmlns:a16="http://schemas.microsoft.com/office/drawing/2014/main" id="{6D309214-62AF-CB50-FA30-0D6CFCF92E93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rot="10800000" flipH="1">
                        <a:off x="-3307744" y="5290267"/>
                        <a:ext cx="167025" cy="0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8" name="Rechte verbindingslijn 127">
                        <a:extLst>
                          <a:ext uri="{FF2B5EF4-FFF2-40B4-BE49-F238E27FC236}">
                            <a16:creationId xmlns:a16="http://schemas.microsoft.com/office/drawing/2014/main" id="{8FD77E1D-CD08-D023-38D3-A19EAC8A94CC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rot="10800000" flipV="1">
                        <a:off x="-2969743" y="5001324"/>
                        <a:ext cx="0" cy="437367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9" name="Rechte verbindingslijn 128">
                        <a:extLst>
                          <a:ext uri="{FF2B5EF4-FFF2-40B4-BE49-F238E27FC236}">
                            <a16:creationId xmlns:a16="http://schemas.microsoft.com/office/drawing/2014/main" id="{4AA0F206-3AB2-4DFC-25C4-C7393CD45259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rot="10800000" flipV="1">
                        <a:off x="-3142021" y="4996586"/>
                        <a:ext cx="0" cy="442105"/>
                      </a:xfrm>
                      <a:prstGeom prst="line">
                        <a:avLst/>
                      </a:prstGeom>
                      <a:ln>
                        <a:solidFill>
                          <a:srgbClr val="817F7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130" name="Rechthoek 129">
                        <a:extLst>
                          <a:ext uri="{FF2B5EF4-FFF2-40B4-BE49-F238E27FC236}">
                            <a16:creationId xmlns:a16="http://schemas.microsoft.com/office/drawing/2014/main" id="{F583E025-1E5F-AAB1-8F61-BB0B47CB9C72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-3304719" y="4999319"/>
                        <a:ext cx="513811" cy="439373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6C6C6C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lvl="0" algn="ctr"/>
                        <a:endParaRPr lang="en-GB" sz="240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endParaRPr>
                      </a:p>
                    </p:txBody>
                  </p:sp>
                </p:grpSp>
                <p:sp>
                  <p:nvSpPr>
                    <p:cNvPr id="125" name="Pijl: rechts 124">
                      <a:extLst>
                        <a:ext uri="{FF2B5EF4-FFF2-40B4-BE49-F238E27FC236}">
                          <a16:creationId xmlns:a16="http://schemas.microsoft.com/office/drawing/2014/main" id="{853500C4-1973-1487-5481-F0E78ED31DEB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253916" y="5077408"/>
                      <a:ext cx="278551" cy="267618"/>
                    </a:xfrm>
                    <a:prstGeom prst="rightArrow">
                      <a:avLst>
                        <a:gd name="adj1" fmla="val 25329"/>
                        <a:gd name="adj2" fmla="val 63628"/>
                      </a:avLst>
                    </a:prstGeom>
                    <a:solidFill>
                      <a:srgbClr val="4A7DB1"/>
                    </a:solidFill>
                    <a:ln w="28575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en-GB" sz="1000" b="1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sp>
                <p:nvSpPr>
                  <p:cNvPr id="122" name="Tekstvak 121">
                    <a:extLst>
                      <a:ext uri="{FF2B5EF4-FFF2-40B4-BE49-F238E27FC236}">
                        <a16:creationId xmlns:a16="http://schemas.microsoft.com/office/drawing/2014/main" id="{A0004771-CA18-C67B-DBAA-F81C2838BAFB}"/>
                      </a:ext>
                    </a:extLst>
                  </p:cNvPr>
                  <p:cNvSpPr txBox="1"/>
                  <p:nvPr userDrawn="1"/>
                </p:nvSpPr>
                <p:spPr>
                  <a:xfrm>
                    <a:off x="-961551" y="5460793"/>
                    <a:ext cx="572112" cy="20975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ctr">
                    <a:noAutofit/>
                  </a:bodyPr>
                  <a:lstStyle/>
                  <a:p>
                    <a:pPr marL="0" algn="ctr" defTabSz="1217512" rtl="0" eaLnBrk="1" latinLnBrk="0" hangingPunct="1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r>
                      <a:rPr lang="en-GB" sz="900" b="0" kern="120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rPr>
                      <a:t>Insert</a:t>
                    </a:r>
                    <a:br>
                      <a:rPr lang="en-GB" sz="900" b="0" kern="120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rPr>
                    </a:br>
                    <a:r>
                      <a:rPr lang="en-GB" sz="900" b="0" kern="120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rPr>
                      <a:t>Right</a:t>
                    </a: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1876650473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media 10">
            <a:extLst>
              <a:ext uri="{FF2B5EF4-FFF2-40B4-BE49-F238E27FC236}">
                <a16:creationId xmlns:a16="http://schemas.microsoft.com/office/drawing/2014/main" id="{3A750B5D-826F-45E6-825A-FDC04009BF5B}"/>
              </a:ext>
            </a:extLst>
          </p:cNvPr>
          <p:cNvSpPr>
            <a:spLocks noGrp="1"/>
          </p:cNvSpPr>
          <p:nvPr>
            <p:ph type="media" sz="quarter" idx="13" hasCustomPrompt="1"/>
          </p:nvPr>
        </p:nvSpPr>
        <p:spPr>
          <a:xfrm>
            <a:off x="-1" y="0"/>
            <a:ext cx="12192000" cy="6858000"/>
          </a:xfrm>
          <a:solidFill>
            <a:schemeClr val="bg1">
              <a:lumMod val="95000"/>
            </a:schemeClr>
          </a:solidFill>
        </p:spPr>
        <p:txBody>
          <a:bodyPr tIns="0" bIns="126000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/>
              <a:t>Click the icon below </a:t>
            </a:r>
            <a:br>
              <a:rPr lang="en-GB"/>
            </a:br>
            <a:r>
              <a:rPr lang="en-GB"/>
              <a:t>to add a video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E0F8A5E-4457-4C72-A142-C988B8A5B06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21047C1-691E-45C8-BD51-6320BA6A4055}" type="datetime4">
              <a:rPr lang="en-GB" smtClean="0"/>
              <a:pPr/>
              <a:t>06 December 2024</a:t>
            </a:fld>
            <a:endParaRPr lang="en-GB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54507EDD-10C1-54F5-3FCA-14DB1964DA0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Place your title here</a:t>
            </a:r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F56B8077-5243-D0E7-4FD3-30411123EB17}"/>
              </a:ext>
            </a:extLst>
          </p:cNvPr>
          <p:cNvSpPr/>
          <p:nvPr userDrawn="1"/>
        </p:nvSpPr>
        <p:spPr>
          <a:xfrm>
            <a:off x="0" y="-425941"/>
            <a:ext cx="543418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sz="1600" b="0" cap="none" baseline="0" noProof="0">
                <a:solidFill>
                  <a:schemeClr val="accent1"/>
                </a:solidFill>
                <a:latin typeface="+mj-lt"/>
              </a:rPr>
              <a:t>Video</a:t>
            </a:r>
          </a:p>
        </p:txBody>
      </p:sp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E4BE3809-8DA5-7E5A-EBC4-99ECCF0AD87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14000" y="333965"/>
            <a:ext cx="10764000" cy="36000"/>
          </a:xfrm>
          <a:custGeom>
            <a:avLst/>
            <a:gdLst>
              <a:gd name="connsiteX0" fmla="*/ 0 w 10764000"/>
              <a:gd name="connsiteY0" fmla="*/ 0 h 36000"/>
              <a:gd name="connsiteX1" fmla="*/ 10764000 w 10764000"/>
              <a:gd name="connsiteY1" fmla="*/ 0 h 36000"/>
              <a:gd name="connsiteX2" fmla="*/ 10764000 w 10764000"/>
              <a:gd name="connsiteY2" fmla="*/ 36000 h 36000"/>
              <a:gd name="connsiteX3" fmla="*/ 0 w 10764000"/>
              <a:gd name="connsiteY3" fmla="*/ 36000 h 3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64000" h="36000">
                <a:moveTo>
                  <a:pt x="0" y="0"/>
                </a:moveTo>
                <a:lnTo>
                  <a:pt x="10764000" y="0"/>
                </a:lnTo>
                <a:lnTo>
                  <a:pt x="10764000" y="36000"/>
                </a:lnTo>
                <a:lnTo>
                  <a:pt x="0" y="3600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GB"/>
              <a:t> </a:t>
            </a:r>
          </a:p>
        </p:txBody>
      </p:sp>
      <p:grpSp>
        <p:nvGrpSpPr>
          <p:cNvPr id="139" name="INSTRUCTION">
            <a:extLst>
              <a:ext uri="{FF2B5EF4-FFF2-40B4-BE49-F238E27FC236}">
                <a16:creationId xmlns:a16="http://schemas.microsoft.com/office/drawing/2014/main" id="{26B658AF-D45D-9BD8-470D-1F9F47FD1CDC}"/>
              </a:ext>
            </a:extLst>
          </p:cNvPr>
          <p:cNvGrpSpPr/>
          <p:nvPr userDrawn="1"/>
        </p:nvGrpSpPr>
        <p:grpSpPr>
          <a:xfrm>
            <a:off x="-3786437" y="0"/>
            <a:ext cx="3693386" cy="6669007"/>
            <a:chOff x="-3786437" y="0"/>
            <a:chExt cx="3693386" cy="6669007"/>
          </a:xfrm>
        </p:grpSpPr>
        <p:sp>
          <p:nvSpPr>
            <p:cNvPr id="140" name="Rechthoek 139">
              <a:extLst>
                <a:ext uri="{FF2B5EF4-FFF2-40B4-BE49-F238E27FC236}">
                  <a16:creationId xmlns:a16="http://schemas.microsoft.com/office/drawing/2014/main" id="{9C77E1F9-BDC1-9264-C197-45B3E41C30EE}"/>
                </a:ext>
              </a:extLst>
            </p:cNvPr>
            <p:cNvSpPr/>
            <p:nvPr userDrawn="1"/>
          </p:nvSpPr>
          <p:spPr>
            <a:xfrm>
              <a:off x="-3786165" y="0"/>
              <a:ext cx="3593091" cy="5936776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Insert/edit a video</a:t>
              </a:r>
            </a:p>
          </p:txBody>
        </p:sp>
        <p:sp>
          <p:nvSpPr>
            <p:cNvPr id="141" name="Rechthoek 140">
              <a:extLst>
                <a:ext uri="{FF2B5EF4-FFF2-40B4-BE49-F238E27FC236}">
                  <a16:creationId xmlns:a16="http://schemas.microsoft.com/office/drawing/2014/main" id="{E85A2E0E-9970-7891-86A4-5CE52E736C1B}"/>
                </a:ext>
              </a:extLst>
            </p:cNvPr>
            <p:cNvSpPr/>
            <p:nvPr userDrawn="1"/>
          </p:nvSpPr>
          <p:spPr>
            <a:xfrm>
              <a:off x="-3786437" y="5841007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Want to know more?</a:t>
              </a:r>
              <a:br>
                <a:rPr lang="en-GB" sz="1200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Go to the instruction slide </a:t>
              </a:r>
              <a:r>
                <a:rPr lang="en-GB" sz="1200" b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INSTRUCTIONS’</a:t>
              </a: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You’ll find it at the beginning of the presentation</a:t>
              </a:r>
              <a:b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or insert it via </a:t>
              </a:r>
              <a:r>
                <a:rPr lang="en-GB" sz="1200" i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‘Home’</a:t>
              </a: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en-GB" sz="1200" i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‘New Slide’.</a:t>
              </a:r>
            </a:p>
          </p:txBody>
        </p:sp>
        <p:sp>
          <p:nvSpPr>
            <p:cNvPr id="142" name="Ovaal 141">
              <a:extLst>
                <a:ext uri="{FF2B5EF4-FFF2-40B4-BE49-F238E27FC236}">
                  <a16:creationId xmlns:a16="http://schemas.microsoft.com/office/drawing/2014/main" id="{7AE7CD8E-F001-3493-4F08-6B937D63AC62}"/>
                </a:ext>
              </a:extLst>
            </p:cNvPr>
            <p:cNvSpPr/>
            <p:nvPr userDrawn="1"/>
          </p:nvSpPr>
          <p:spPr>
            <a:xfrm>
              <a:off x="-3603587" y="46532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149" name="Rechthoek 148">
              <a:extLst>
                <a:ext uri="{FF2B5EF4-FFF2-40B4-BE49-F238E27FC236}">
                  <a16:creationId xmlns:a16="http://schemas.microsoft.com/office/drawing/2014/main" id="{6D0434F5-9300-D7C5-9191-EA5B2A800D50}"/>
                </a:ext>
              </a:extLst>
            </p:cNvPr>
            <p:cNvSpPr/>
            <p:nvPr userDrawn="1"/>
          </p:nvSpPr>
          <p:spPr>
            <a:xfrm>
              <a:off x="-3319415" y="465324"/>
              <a:ext cx="2944682" cy="65802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If necessary, delete the existing video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by using the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‘Backspace key’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Click on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pictogram to insert a new video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1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(see example below)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150" name="Ovaal 149">
              <a:extLst>
                <a:ext uri="{FF2B5EF4-FFF2-40B4-BE49-F238E27FC236}">
                  <a16:creationId xmlns:a16="http://schemas.microsoft.com/office/drawing/2014/main" id="{009091F7-EBBF-B196-04FD-B1EE3B1CF922}"/>
                </a:ext>
              </a:extLst>
            </p:cNvPr>
            <p:cNvSpPr/>
            <p:nvPr userDrawn="1"/>
          </p:nvSpPr>
          <p:spPr>
            <a:xfrm>
              <a:off x="-3603587" y="172970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151" name="Rechthoek 150">
              <a:extLst>
                <a:ext uri="{FF2B5EF4-FFF2-40B4-BE49-F238E27FC236}">
                  <a16:creationId xmlns:a16="http://schemas.microsoft.com/office/drawing/2014/main" id="{B011AF51-D8D6-1A13-66E0-E4815B4950A0}"/>
                </a:ext>
              </a:extLst>
            </p:cNvPr>
            <p:cNvSpPr/>
            <p:nvPr userDrawn="1"/>
          </p:nvSpPr>
          <p:spPr>
            <a:xfrm>
              <a:off x="-3319415" y="1729710"/>
              <a:ext cx="2944682" cy="32633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Select the preferred video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and click on 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‘Insert’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152" name="Groep 151">
              <a:extLst>
                <a:ext uri="{FF2B5EF4-FFF2-40B4-BE49-F238E27FC236}">
                  <a16:creationId xmlns:a16="http://schemas.microsoft.com/office/drawing/2014/main" id="{067AC2A5-CBE4-4FBA-3859-CB1672113911}"/>
                </a:ext>
              </a:extLst>
            </p:cNvPr>
            <p:cNvGrpSpPr/>
            <p:nvPr userDrawn="1"/>
          </p:nvGrpSpPr>
          <p:grpSpPr>
            <a:xfrm>
              <a:off x="-3311319" y="2164285"/>
              <a:ext cx="825500" cy="209550"/>
              <a:chOff x="13504624" y="2482850"/>
              <a:chExt cx="825500" cy="209550"/>
            </a:xfrm>
          </p:grpSpPr>
          <p:sp>
            <p:nvSpPr>
              <p:cNvPr id="204" name="Rechthoek 203">
                <a:extLst>
                  <a:ext uri="{FF2B5EF4-FFF2-40B4-BE49-F238E27FC236}">
                    <a16:creationId xmlns:a16="http://schemas.microsoft.com/office/drawing/2014/main" id="{FF3C0E58-1236-242C-FDA7-C699151A248C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72000" tIns="0" rIns="28800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Insert</a:t>
                </a:r>
              </a:p>
            </p:txBody>
          </p:sp>
          <p:cxnSp>
            <p:nvCxnSpPr>
              <p:cNvPr id="205" name="Rechte verbindingslijn 204">
                <a:extLst>
                  <a:ext uri="{FF2B5EF4-FFF2-40B4-BE49-F238E27FC236}">
                    <a16:creationId xmlns:a16="http://schemas.microsoft.com/office/drawing/2014/main" id="{5D7C3634-23AF-20D8-B106-91977494E6B1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206" name="Gelijkbenige driehoek 205">
                <a:extLst>
                  <a:ext uri="{FF2B5EF4-FFF2-40B4-BE49-F238E27FC236}">
                    <a16:creationId xmlns:a16="http://schemas.microsoft.com/office/drawing/2014/main" id="{0B904033-F458-F34A-17F9-F497BBF107C0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9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153" name="Ovaal 152">
              <a:extLst>
                <a:ext uri="{FF2B5EF4-FFF2-40B4-BE49-F238E27FC236}">
                  <a16:creationId xmlns:a16="http://schemas.microsoft.com/office/drawing/2014/main" id="{9E79D492-6261-4972-77F5-373E5115A615}"/>
                </a:ext>
              </a:extLst>
            </p:cNvPr>
            <p:cNvSpPr/>
            <p:nvPr userDrawn="1"/>
          </p:nvSpPr>
          <p:spPr>
            <a:xfrm>
              <a:off x="-3603587" y="255335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154" name="Rechthoek 153">
              <a:extLst>
                <a:ext uri="{FF2B5EF4-FFF2-40B4-BE49-F238E27FC236}">
                  <a16:creationId xmlns:a16="http://schemas.microsoft.com/office/drawing/2014/main" id="{E06E420C-DDEE-E629-85AD-B38260DA1B85}"/>
                </a:ext>
              </a:extLst>
            </p:cNvPr>
            <p:cNvSpPr/>
            <p:nvPr userDrawn="1"/>
          </p:nvSpPr>
          <p:spPr>
            <a:xfrm>
              <a:off x="-3319416" y="2553360"/>
              <a:ext cx="3126341" cy="462795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Click with the right mouse button on the thumbnail display of the slide on the left side 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of the screen and choose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‘Reset slide’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155" name="ICOON_info">
              <a:extLst>
                <a:ext uri="{FF2B5EF4-FFF2-40B4-BE49-F238E27FC236}">
                  <a16:creationId xmlns:a16="http://schemas.microsoft.com/office/drawing/2014/main" id="{AC071226-1ECC-3506-2255-0C4DB638DE0C}"/>
                </a:ext>
              </a:extLst>
            </p:cNvPr>
            <p:cNvGrpSpPr/>
            <p:nvPr userDrawn="1"/>
          </p:nvGrpSpPr>
          <p:grpSpPr>
            <a:xfrm>
              <a:off x="-376736" y="5705292"/>
              <a:ext cx="283685" cy="283685"/>
              <a:chOff x="-510741" y="5913713"/>
              <a:chExt cx="267555" cy="267555"/>
            </a:xfrm>
          </p:grpSpPr>
          <p:sp>
            <p:nvSpPr>
              <p:cNvPr id="202" name="Ovaal 201">
                <a:extLst>
                  <a:ext uri="{FF2B5EF4-FFF2-40B4-BE49-F238E27FC236}">
                    <a16:creationId xmlns:a16="http://schemas.microsoft.com/office/drawing/2014/main" id="{F0D86A78-1DE4-2F24-0621-7216C1A45F8D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03" name="Graphic 163" descr="Informatie">
                <a:extLst>
                  <a:ext uri="{FF2B5EF4-FFF2-40B4-BE49-F238E27FC236}">
                    <a16:creationId xmlns:a16="http://schemas.microsoft.com/office/drawing/2014/main" id="{7F0817BE-373F-7550-DC1E-CE5AF303B247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GB" sz="200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156" name="Ovaal 155">
              <a:extLst>
                <a:ext uri="{FF2B5EF4-FFF2-40B4-BE49-F238E27FC236}">
                  <a16:creationId xmlns:a16="http://schemas.microsoft.com/office/drawing/2014/main" id="{5E5D254D-84F3-B5C1-FBCD-2A3FB48A317A}"/>
                </a:ext>
              </a:extLst>
            </p:cNvPr>
            <p:cNvSpPr/>
            <p:nvPr userDrawn="1"/>
          </p:nvSpPr>
          <p:spPr>
            <a:xfrm>
              <a:off x="-3603587" y="414578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157" name="Rechthoek 156">
              <a:extLst>
                <a:ext uri="{FF2B5EF4-FFF2-40B4-BE49-F238E27FC236}">
                  <a16:creationId xmlns:a16="http://schemas.microsoft.com/office/drawing/2014/main" id="{AD730694-40DE-F963-19EF-D9542ADC0637}"/>
                </a:ext>
              </a:extLst>
            </p:cNvPr>
            <p:cNvSpPr/>
            <p:nvPr userDrawn="1"/>
          </p:nvSpPr>
          <p:spPr>
            <a:xfrm>
              <a:off x="-3319415" y="4145790"/>
              <a:ext cx="2944682" cy="7947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To scale or drag the video, go to the tab 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‘Video Tools - Format’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and click on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button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‘Crop’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Scale the video itself with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spheres and scale the video frame with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brackets.</a:t>
              </a:r>
            </a:p>
          </p:txBody>
        </p:sp>
        <p:grpSp>
          <p:nvGrpSpPr>
            <p:cNvPr id="158" name="Groep 157">
              <a:extLst>
                <a:ext uri="{FF2B5EF4-FFF2-40B4-BE49-F238E27FC236}">
                  <a16:creationId xmlns:a16="http://schemas.microsoft.com/office/drawing/2014/main" id="{9CE09A24-706F-044B-AC25-2E99C2D4E655}"/>
                </a:ext>
              </a:extLst>
            </p:cNvPr>
            <p:cNvGrpSpPr/>
            <p:nvPr userDrawn="1"/>
          </p:nvGrpSpPr>
          <p:grpSpPr>
            <a:xfrm>
              <a:off x="-3449237" y="5047414"/>
              <a:ext cx="622283" cy="612919"/>
              <a:chOff x="12617641" y="3403239"/>
              <a:chExt cx="752963" cy="741634"/>
            </a:xfrm>
          </p:grpSpPr>
          <p:grpSp>
            <p:nvGrpSpPr>
              <p:cNvPr id="186" name="Groep 185">
                <a:extLst>
                  <a:ext uri="{FF2B5EF4-FFF2-40B4-BE49-F238E27FC236}">
                    <a16:creationId xmlns:a16="http://schemas.microsoft.com/office/drawing/2014/main" id="{AF46A2E9-8D95-FBE1-A09D-6CEAFFFBB8B5}"/>
                  </a:ext>
                </a:extLst>
              </p:cNvPr>
              <p:cNvGrpSpPr/>
              <p:nvPr userDrawn="1"/>
            </p:nvGrpSpPr>
            <p:grpSpPr>
              <a:xfrm>
                <a:off x="12771550" y="3403239"/>
                <a:ext cx="467156" cy="448491"/>
                <a:chOff x="12782177" y="3403239"/>
                <a:chExt cx="467156" cy="448491"/>
              </a:xfrm>
            </p:grpSpPr>
            <p:grpSp>
              <p:nvGrpSpPr>
                <p:cNvPr id="189" name="Groep 188">
                  <a:extLst>
                    <a:ext uri="{FF2B5EF4-FFF2-40B4-BE49-F238E27FC236}">
                      <a16:creationId xmlns:a16="http://schemas.microsoft.com/office/drawing/2014/main" id="{77F00DEB-9E9A-D827-BD31-CFF566CBE404}"/>
                    </a:ext>
                  </a:extLst>
                </p:cNvPr>
                <p:cNvGrpSpPr/>
                <p:nvPr userDrawn="1"/>
              </p:nvGrpSpPr>
              <p:grpSpPr>
                <a:xfrm>
                  <a:off x="12782177" y="3403239"/>
                  <a:ext cx="412972" cy="396132"/>
                  <a:chOff x="13554906" y="3320109"/>
                  <a:chExt cx="443912" cy="425811"/>
                </a:xfrm>
              </p:grpSpPr>
              <p:grpSp>
                <p:nvGrpSpPr>
                  <p:cNvPr id="196" name="Groep 195">
                    <a:extLst>
                      <a:ext uri="{FF2B5EF4-FFF2-40B4-BE49-F238E27FC236}">
                        <a16:creationId xmlns:a16="http://schemas.microsoft.com/office/drawing/2014/main" id="{007382FF-5A74-3278-AAE6-97CF866D00D1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12" cy="425811"/>
                    <a:chOff x="12909684" y="1276143"/>
                    <a:chExt cx="443912" cy="425811"/>
                  </a:xfrm>
                </p:grpSpPr>
                <p:sp>
                  <p:nvSpPr>
                    <p:cNvPr id="199" name="Rechthoek 198">
                      <a:extLst>
                        <a:ext uri="{FF2B5EF4-FFF2-40B4-BE49-F238E27FC236}">
                          <a16:creationId xmlns:a16="http://schemas.microsoft.com/office/drawing/2014/main" id="{2820F318-AFB4-EBCD-3A74-6905996ED01A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443912" cy="425811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800" b="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200" name="Rechthoek 199">
                      <a:extLst>
                        <a:ext uri="{FF2B5EF4-FFF2-40B4-BE49-F238E27FC236}">
                          <a16:creationId xmlns:a16="http://schemas.microsoft.com/office/drawing/2014/main" id="{45DF4B2F-032B-A387-487A-FAB0A788FBBA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800" b="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201" name="Ovaal 200">
                      <a:extLst>
                        <a:ext uri="{FF2B5EF4-FFF2-40B4-BE49-F238E27FC236}">
                          <a16:creationId xmlns:a16="http://schemas.microsoft.com/office/drawing/2014/main" id="{E4E00C6B-1026-432A-A03B-295C9D5D984F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en-GB" sz="1000" b="1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pic>
                <p:nvPicPr>
                  <p:cNvPr id="197" name="Afbeelding 196">
                    <a:extLst>
                      <a:ext uri="{FF2B5EF4-FFF2-40B4-BE49-F238E27FC236}">
                        <a16:creationId xmlns:a16="http://schemas.microsoft.com/office/drawing/2014/main" id="{692806F2-506F-6780-4045-D270155FD351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2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198" name="Afbeelding 197">
                    <a:extLst>
                      <a:ext uri="{FF2B5EF4-FFF2-40B4-BE49-F238E27FC236}">
                        <a16:creationId xmlns:a16="http://schemas.microsoft.com/office/drawing/2014/main" id="{5A951435-CB1C-76D5-C60D-57068B484804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9" y="3453788"/>
                    <a:ext cx="173367" cy="111424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90" name="Groep 189">
                  <a:extLst>
                    <a:ext uri="{FF2B5EF4-FFF2-40B4-BE49-F238E27FC236}">
                      <a16:creationId xmlns:a16="http://schemas.microsoft.com/office/drawing/2014/main" id="{986A0540-3924-7BE7-199B-D40A9A8766D7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194" name="Rechthoek 193">
                    <a:extLst>
                      <a:ext uri="{FF2B5EF4-FFF2-40B4-BE49-F238E27FC236}">
                        <a16:creationId xmlns:a16="http://schemas.microsoft.com/office/drawing/2014/main" id="{C1293F24-8F66-25A3-2EFB-F37FF345E5A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95" name="Rechthoek 194">
                    <a:extLst>
                      <a:ext uri="{FF2B5EF4-FFF2-40B4-BE49-F238E27FC236}">
                        <a16:creationId xmlns:a16="http://schemas.microsoft.com/office/drawing/2014/main" id="{81DB0939-5388-CD6E-3705-F58DD1763977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91" name="Groep 190">
                  <a:extLst>
                    <a:ext uri="{FF2B5EF4-FFF2-40B4-BE49-F238E27FC236}">
                      <a16:creationId xmlns:a16="http://schemas.microsoft.com/office/drawing/2014/main" id="{4D30EA60-6256-9357-064D-D5C36DCBAAE0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192" name="Rechthoek 191">
                    <a:extLst>
                      <a:ext uri="{FF2B5EF4-FFF2-40B4-BE49-F238E27FC236}">
                        <a16:creationId xmlns:a16="http://schemas.microsoft.com/office/drawing/2014/main" id="{861817C6-BE97-309D-F472-B11DD85D6E6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93" name="Rechthoek 192">
                    <a:extLst>
                      <a:ext uri="{FF2B5EF4-FFF2-40B4-BE49-F238E27FC236}">
                        <a16:creationId xmlns:a16="http://schemas.microsoft.com/office/drawing/2014/main" id="{F9C20450-638A-ED24-0382-8C3919565086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</p:grpSp>
          <p:sp>
            <p:nvSpPr>
              <p:cNvPr id="187" name="Rechthoek 186">
                <a:extLst>
                  <a:ext uri="{FF2B5EF4-FFF2-40B4-BE49-F238E27FC236}">
                    <a16:creationId xmlns:a16="http://schemas.microsoft.com/office/drawing/2014/main" id="{EA89CDB1-0D0F-3319-D575-D396003D42B5}"/>
                  </a:ext>
                </a:extLst>
              </p:cNvPr>
              <p:cNvSpPr/>
              <p:nvPr userDrawn="1"/>
            </p:nvSpPr>
            <p:spPr>
              <a:xfrm>
                <a:off x="12617641" y="3889890"/>
                <a:ext cx="752963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Crop</a:t>
                </a:r>
              </a:p>
            </p:txBody>
          </p:sp>
          <p:sp>
            <p:nvSpPr>
              <p:cNvPr id="188" name="Gelijkbenige driehoek 187">
                <a:extLst>
                  <a:ext uri="{FF2B5EF4-FFF2-40B4-BE49-F238E27FC236}">
                    <a16:creationId xmlns:a16="http://schemas.microsoft.com/office/drawing/2014/main" id="{CB70B8E1-50B0-09B6-32A7-57238EF98630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8181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159" name="Rechthoek 158">
              <a:extLst>
                <a:ext uri="{FF2B5EF4-FFF2-40B4-BE49-F238E27FC236}">
                  <a16:creationId xmlns:a16="http://schemas.microsoft.com/office/drawing/2014/main" id="{698B94FF-EE0A-4C9F-4D70-0B8421DA0E57}"/>
                </a:ext>
              </a:extLst>
            </p:cNvPr>
            <p:cNvSpPr/>
            <p:nvPr userDrawn="1"/>
          </p:nvSpPr>
          <p:spPr>
            <a:xfrm>
              <a:off x="-3316836" y="3119689"/>
              <a:ext cx="1239216" cy="719917"/>
            </a:xfrm>
            <a:prstGeom prst="rect">
              <a:avLst/>
            </a:prstGeom>
            <a:pattFill prst="wdUpDiag">
              <a:fgClr>
                <a:srgbClr val="E0E0E0"/>
              </a:fgClr>
              <a:bgClr>
                <a:srgbClr val="ECECEC"/>
              </a:bgClr>
            </a:pattFill>
            <a:ln w="12700">
              <a:solidFill>
                <a:srgbClr val="D3D3D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GB" sz="1000" b="0" i="1" noProof="0">
                <a:solidFill>
                  <a:srgbClr val="211F26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160" name="Groep 159">
              <a:extLst>
                <a:ext uri="{FF2B5EF4-FFF2-40B4-BE49-F238E27FC236}">
                  <a16:creationId xmlns:a16="http://schemas.microsoft.com/office/drawing/2014/main" id="{9CF15724-6E47-C89E-A796-8A832495D44D}"/>
                </a:ext>
              </a:extLst>
            </p:cNvPr>
            <p:cNvGrpSpPr/>
            <p:nvPr userDrawn="1"/>
          </p:nvGrpSpPr>
          <p:grpSpPr>
            <a:xfrm>
              <a:off x="-2485819" y="3399207"/>
              <a:ext cx="1222990" cy="563933"/>
              <a:chOff x="-2485819" y="3399207"/>
              <a:chExt cx="1222990" cy="563933"/>
            </a:xfrm>
          </p:grpSpPr>
          <p:sp>
            <p:nvSpPr>
              <p:cNvPr id="165" name="Rechthoek 164">
                <a:extLst>
                  <a:ext uri="{FF2B5EF4-FFF2-40B4-BE49-F238E27FC236}">
                    <a16:creationId xmlns:a16="http://schemas.microsoft.com/office/drawing/2014/main" id="{22FFE489-D160-9A7C-F8BA-31D8C69DFACC}"/>
                  </a:ext>
                </a:extLst>
              </p:cNvPr>
              <p:cNvSpPr/>
              <p:nvPr userDrawn="1"/>
            </p:nvSpPr>
            <p:spPr>
              <a:xfrm>
                <a:off x="-2485819" y="3399207"/>
                <a:ext cx="1176476" cy="504851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800" b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66" name="Rechthoek 165">
                <a:extLst>
                  <a:ext uri="{FF2B5EF4-FFF2-40B4-BE49-F238E27FC236}">
                    <a16:creationId xmlns:a16="http://schemas.microsoft.com/office/drawing/2014/main" id="{0BFDD7F3-D712-5342-36FF-B17D46F0C900}"/>
                  </a:ext>
                </a:extLst>
              </p:cNvPr>
              <p:cNvSpPr/>
              <p:nvPr userDrawn="1"/>
            </p:nvSpPr>
            <p:spPr>
              <a:xfrm>
                <a:off x="-2479584" y="3652838"/>
                <a:ext cx="1164007" cy="246701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167" name="Groep 166">
                <a:extLst>
                  <a:ext uri="{FF2B5EF4-FFF2-40B4-BE49-F238E27FC236}">
                    <a16:creationId xmlns:a16="http://schemas.microsoft.com/office/drawing/2014/main" id="{197143AC-0272-3FC9-6F7A-782B77058BD8}"/>
                  </a:ext>
                </a:extLst>
              </p:cNvPr>
              <p:cNvGrpSpPr/>
              <p:nvPr userDrawn="1"/>
            </p:nvGrpSpPr>
            <p:grpSpPr>
              <a:xfrm>
                <a:off x="-2403869" y="3460544"/>
                <a:ext cx="155951" cy="131922"/>
                <a:chOff x="12968836" y="3354170"/>
                <a:chExt cx="404806" cy="342433"/>
              </a:xfrm>
            </p:grpSpPr>
            <p:sp>
              <p:nvSpPr>
                <p:cNvPr id="180" name="Rechthoek: afgeronde hoeken 179">
                  <a:extLst>
                    <a:ext uri="{FF2B5EF4-FFF2-40B4-BE49-F238E27FC236}">
                      <a16:creationId xmlns:a16="http://schemas.microsoft.com/office/drawing/2014/main" id="{E2DA4A3E-F0BD-D4A9-84F2-889BEA81659A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en-GB" sz="8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81" name="Rechthoek 180">
                  <a:extLst>
                    <a:ext uri="{FF2B5EF4-FFF2-40B4-BE49-F238E27FC236}">
                      <a16:creationId xmlns:a16="http://schemas.microsoft.com/office/drawing/2014/main" id="{7B6B45AE-DB8D-9E04-B5C4-35307FF91E2B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82" name="Rechthoek 181">
                  <a:extLst>
                    <a:ext uri="{FF2B5EF4-FFF2-40B4-BE49-F238E27FC236}">
                      <a16:creationId xmlns:a16="http://schemas.microsoft.com/office/drawing/2014/main" id="{633109E0-3DB8-EB55-F4D3-14AFB9132C32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83" name="Rechthoek 182">
                  <a:extLst>
                    <a:ext uri="{FF2B5EF4-FFF2-40B4-BE49-F238E27FC236}">
                      <a16:creationId xmlns:a16="http://schemas.microsoft.com/office/drawing/2014/main" id="{858317FE-7B4F-B270-FE32-BCE96A71E055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84" name="Rechthoek 183">
                  <a:extLst>
                    <a:ext uri="{FF2B5EF4-FFF2-40B4-BE49-F238E27FC236}">
                      <a16:creationId xmlns:a16="http://schemas.microsoft.com/office/drawing/2014/main" id="{8C82EF32-84A0-C8E8-E864-BF80041F79D1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85" name="Rechthoek 184">
                  <a:extLst>
                    <a:ext uri="{FF2B5EF4-FFF2-40B4-BE49-F238E27FC236}">
                      <a16:creationId xmlns:a16="http://schemas.microsoft.com/office/drawing/2014/main" id="{95679746-790A-7C92-22C3-24746517475A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168" name="Groep 167">
                <a:extLst>
                  <a:ext uri="{FF2B5EF4-FFF2-40B4-BE49-F238E27FC236}">
                    <a16:creationId xmlns:a16="http://schemas.microsoft.com/office/drawing/2014/main" id="{3FE1E9EE-85C5-65B4-BAF0-6C4BC173DD3B}"/>
                  </a:ext>
                </a:extLst>
              </p:cNvPr>
              <p:cNvGrpSpPr/>
              <p:nvPr userDrawn="1"/>
            </p:nvGrpSpPr>
            <p:grpSpPr>
              <a:xfrm>
                <a:off x="-2423424" y="3690208"/>
                <a:ext cx="166739" cy="218963"/>
                <a:chOff x="12940828" y="3950597"/>
                <a:chExt cx="432813" cy="568367"/>
              </a:xfrm>
            </p:grpSpPr>
            <p:grpSp>
              <p:nvGrpSpPr>
                <p:cNvPr id="172" name="Groep 171">
                  <a:extLst>
                    <a:ext uri="{FF2B5EF4-FFF2-40B4-BE49-F238E27FC236}">
                      <a16:creationId xmlns:a16="http://schemas.microsoft.com/office/drawing/2014/main" id="{99453780-A01F-7569-E620-DDD55DCE7E4F}"/>
                    </a:ext>
                  </a:extLst>
                </p:cNvPr>
                <p:cNvGrpSpPr/>
                <p:nvPr userDrawn="1"/>
              </p:nvGrpSpPr>
              <p:grpSpPr>
                <a:xfrm>
                  <a:off x="13000382" y="4006891"/>
                  <a:ext cx="373259" cy="315747"/>
                  <a:chOff x="12968836" y="3354170"/>
                  <a:chExt cx="404806" cy="342433"/>
                </a:xfrm>
              </p:grpSpPr>
              <p:sp>
                <p:nvSpPr>
                  <p:cNvPr id="174" name="Rechthoek: afgeronde hoeken 173">
                    <a:extLst>
                      <a:ext uri="{FF2B5EF4-FFF2-40B4-BE49-F238E27FC236}">
                        <a16:creationId xmlns:a16="http://schemas.microsoft.com/office/drawing/2014/main" id="{BD53B3B3-6176-EB19-46C9-00EB4FA7317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en-GB" sz="800" b="0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75" name="Rechthoek 174">
                    <a:extLst>
                      <a:ext uri="{FF2B5EF4-FFF2-40B4-BE49-F238E27FC236}">
                        <a16:creationId xmlns:a16="http://schemas.microsoft.com/office/drawing/2014/main" id="{70D59490-B41C-42F0-CFC9-B54482560AC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76" name="Rechthoek 175">
                    <a:extLst>
                      <a:ext uri="{FF2B5EF4-FFF2-40B4-BE49-F238E27FC236}">
                        <a16:creationId xmlns:a16="http://schemas.microsoft.com/office/drawing/2014/main" id="{630C66FD-189B-F3AC-056C-F0FDFD8B564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77" name="Rechthoek 176">
                    <a:extLst>
                      <a:ext uri="{FF2B5EF4-FFF2-40B4-BE49-F238E27FC236}">
                        <a16:creationId xmlns:a16="http://schemas.microsoft.com/office/drawing/2014/main" id="{30BA02E4-BD67-362F-CE0B-A891CE0BAA6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78" name="Rechthoek 177">
                    <a:extLst>
                      <a:ext uri="{FF2B5EF4-FFF2-40B4-BE49-F238E27FC236}">
                        <a16:creationId xmlns:a16="http://schemas.microsoft.com/office/drawing/2014/main" id="{6E7C5B85-AF1C-26BA-3458-F593C4C8730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79" name="Rechthoek 178">
                    <a:extLst>
                      <a:ext uri="{FF2B5EF4-FFF2-40B4-BE49-F238E27FC236}">
                        <a16:creationId xmlns:a16="http://schemas.microsoft.com/office/drawing/2014/main" id="{DB9767FC-E70F-32BE-C3FA-4E91BB66472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173" name="Boog 172">
                  <a:extLst>
                    <a:ext uri="{FF2B5EF4-FFF2-40B4-BE49-F238E27FC236}">
                      <a16:creationId xmlns:a16="http://schemas.microsoft.com/office/drawing/2014/main" id="{1493DCAE-BF86-003D-16C5-716EC8455349}"/>
                    </a:ext>
                  </a:extLst>
                </p:cNvPr>
                <p:cNvSpPr/>
                <p:nvPr userDrawn="1"/>
              </p:nvSpPr>
              <p:spPr>
                <a:xfrm rot="17637075">
                  <a:off x="12776155" y="4115270"/>
                  <a:ext cx="568367" cy="239021"/>
                </a:xfrm>
                <a:prstGeom prst="arc">
                  <a:avLst>
                    <a:gd name="adj1" fmla="val 15959368"/>
                    <a:gd name="adj2" fmla="val 1354623"/>
                  </a:avLst>
                </a:prstGeom>
                <a:noFill/>
                <a:ln w="19050" cap="flat" cmpd="sng" algn="ctr">
                  <a:solidFill>
                    <a:srgbClr val="4D82B8"/>
                  </a:solidFill>
                  <a:prstDash val="solid"/>
                  <a:headEnd type="arrow" w="med" len="sm"/>
                </a:ln>
                <a:effectLst/>
              </p:spPr>
              <p:txBody>
                <a:bodyPr rtlCol="0" anchor="ctr">
                  <a:noAutofit/>
                </a:bodyPr>
                <a:lstStyle/>
                <a:p>
                  <a:pPr algn="ctr"/>
                  <a:endParaRPr lang="en-GB" sz="24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169" name="Tekstvak 168">
                <a:extLst>
                  <a:ext uri="{FF2B5EF4-FFF2-40B4-BE49-F238E27FC236}">
                    <a16:creationId xmlns:a16="http://schemas.microsoft.com/office/drawing/2014/main" id="{D094766E-38B2-855D-2797-A66CBAAD7650}"/>
                  </a:ext>
                </a:extLst>
              </p:cNvPr>
              <p:cNvSpPr txBox="1"/>
              <p:nvPr userDrawn="1"/>
            </p:nvSpPr>
            <p:spPr>
              <a:xfrm>
                <a:off x="-2245455" y="3460544"/>
                <a:ext cx="896116" cy="134709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kern="120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Layout</a:t>
                </a:r>
              </a:p>
            </p:txBody>
          </p:sp>
          <p:sp>
            <p:nvSpPr>
              <p:cNvPr id="170" name="Tekstvak 169">
                <a:extLst>
                  <a:ext uri="{FF2B5EF4-FFF2-40B4-BE49-F238E27FC236}">
                    <a16:creationId xmlns:a16="http://schemas.microsoft.com/office/drawing/2014/main" id="{764DB6D7-FE20-8216-3627-369EAB2ECD14}"/>
                  </a:ext>
                </a:extLst>
              </p:cNvPr>
              <p:cNvSpPr txBox="1"/>
              <p:nvPr userDrawn="1"/>
            </p:nvSpPr>
            <p:spPr>
              <a:xfrm>
                <a:off x="-2258884" y="3712980"/>
                <a:ext cx="909545" cy="126416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kern="120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Reset slide</a:t>
                </a:r>
              </a:p>
            </p:txBody>
          </p:sp>
          <p:sp>
            <p:nvSpPr>
              <p:cNvPr id="171" name="Vrije vorm: vorm 170">
                <a:extLst>
                  <a:ext uri="{FF2B5EF4-FFF2-40B4-BE49-F238E27FC236}">
                    <a16:creationId xmlns:a16="http://schemas.microsoft.com/office/drawing/2014/main" id="{C87D2D9C-783C-327E-8E4E-37DE6385F85A}"/>
                  </a:ext>
                </a:extLst>
              </p:cNvPr>
              <p:cNvSpPr/>
              <p:nvPr userDrawn="1"/>
            </p:nvSpPr>
            <p:spPr>
              <a:xfrm>
                <a:off x="-1360391" y="3783140"/>
                <a:ext cx="97562" cy="180000"/>
              </a:xfrm>
              <a:custGeom>
                <a:avLst/>
                <a:gdLst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41194 w 880280"/>
                  <a:gd name="connsiteY2" fmla="*/ 96899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27546 w 880280"/>
                  <a:gd name="connsiteY2" fmla="*/ 975815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00250 w 880280"/>
                  <a:gd name="connsiteY2" fmla="*/ 100311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11791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498144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0280" h="1624084">
                    <a:moveTo>
                      <a:pt x="0" y="0"/>
                    </a:moveTo>
                    <a:lnTo>
                      <a:pt x="0" y="1262418"/>
                    </a:lnTo>
                    <a:lnTo>
                      <a:pt x="313898" y="996287"/>
                    </a:lnTo>
                    <a:lnTo>
                      <a:pt x="620973" y="1624084"/>
                    </a:lnTo>
                    <a:lnTo>
                      <a:pt x="839337" y="1480782"/>
                    </a:lnTo>
                    <a:lnTo>
                      <a:pt x="498144" y="900753"/>
                    </a:lnTo>
                    <a:lnTo>
                      <a:pt x="880280" y="8939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161" name="Groep 160">
              <a:extLst>
                <a:ext uri="{FF2B5EF4-FFF2-40B4-BE49-F238E27FC236}">
                  <a16:creationId xmlns:a16="http://schemas.microsoft.com/office/drawing/2014/main" id="{C87CCB82-9F5B-42C8-4FAA-9EA158C68C59}"/>
                </a:ext>
              </a:extLst>
            </p:cNvPr>
            <p:cNvGrpSpPr/>
            <p:nvPr userDrawn="1"/>
          </p:nvGrpSpPr>
          <p:grpSpPr>
            <a:xfrm>
              <a:off x="-3310781" y="1231352"/>
              <a:ext cx="311450" cy="313414"/>
              <a:chOff x="-3310781" y="1231352"/>
              <a:chExt cx="311450" cy="313414"/>
            </a:xfrm>
          </p:grpSpPr>
          <p:sp>
            <p:nvSpPr>
              <p:cNvPr id="162" name="Rechthoek 161">
                <a:extLst>
                  <a:ext uri="{FF2B5EF4-FFF2-40B4-BE49-F238E27FC236}">
                    <a16:creationId xmlns:a16="http://schemas.microsoft.com/office/drawing/2014/main" id="{17DD9AB8-59EE-E440-0922-CEDD21EB3377}"/>
                  </a:ext>
                </a:extLst>
              </p:cNvPr>
              <p:cNvSpPr/>
              <p:nvPr userDrawn="1"/>
            </p:nvSpPr>
            <p:spPr>
              <a:xfrm>
                <a:off x="-3310781" y="1231352"/>
                <a:ext cx="308978" cy="308977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6C6C6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40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63" name="Vrije vorm 112">
                <a:extLst>
                  <a:ext uri="{FF2B5EF4-FFF2-40B4-BE49-F238E27FC236}">
                    <a16:creationId xmlns:a16="http://schemas.microsoft.com/office/drawing/2014/main" id="{60B33F09-C9A1-0AE3-9B45-BAFA3E3E8E7F}"/>
                  </a:ext>
                </a:extLst>
              </p:cNvPr>
              <p:cNvSpPr/>
              <p:nvPr userDrawn="1"/>
            </p:nvSpPr>
            <p:spPr>
              <a:xfrm>
                <a:off x="-3308309" y="1231352"/>
                <a:ext cx="308978" cy="46965"/>
              </a:xfrm>
              <a:custGeom>
                <a:avLst/>
                <a:gdLst>
                  <a:gd name="connsiteX0" fmla="*/ 1186901 w 1360714"/>
                  <a:gd name="connsiteY0" fmla="*/ 41746 h 206829"/>
                  <a:gd name="connsiteX1" fmla="*/ 1186901 w 1360714"/>
                  <a:gd name="connsiteY1" fmla="*/ 175847 h 206829"/>
                  <a:gd name="connsiteX2" fmla="*/ 1315854 w 1360714"/>
                  <a:gd name="connsiteY2" fmla="*/ 175847 h 206829"/>
                  <a:gd name="connsiteX3" fmla="*/ 1315854 w 1360714"/>
                  <a:gd name="connsiteY3" fmla="*/ 41746 h 206829"/>
                  <a:gd name="connsiteX4" fmla="*/ 958249 w 1360714"/>
                  <a:gd name="connsiteY4" fmla="*/ 41746 h 206829"/>
                  <a:gd name="connsiteX5" fmla="*/ 958249 w 1360714"/>
                  <a:gd name="connsiteY5" fmla="*/ 175847 h 206829"/>
                  <a:gd name="connsiteX6" fmla="*/ 1087202 w 1360714"/>
                  <a:gd name="connsiteY6" fmla="*/ 175847 h 206829"/>
                  <a:gd name="connsiteX7" fmla="*/ 1087202 w 1360714"/>
                  <a:gd name="connsiteY7" fmla="*/ 41746 h 206829"/>
                  <a:gd name="connsiteX8" fmla="*/ 729440 w 1360714"/>
                  <a:gd name="connsiteY8" fmla="*/ 41746 h 206829"/>
                  <a:gd name="connsiteX9" fmla="*/ 729440 w 1360714"/>
                  <a:gd name="connsiteY9" fmla="*/ 175847 h 206829"/>
                  <a:gd name="connsiteX10" fmla="*/ 858393 w 1360714"/>
                  <a:gd name="connsiteY10" fmla="*/ 175847 h 206829"/>
                  <a:gd name="connsiteX11" fmla="*/ 858393 w 1360714"/>
                  <a:gd name="connsiteY11" fmla="*/ 41746 h 206829"/>
                  <a:gd name="connsiteX12" fmla="*/ 493889 w 1360714"/>
                  <a:gd name="connsiteY12" fmla="*/ 41746 h 206829"/>
                  <a:gd name="connsiteX13" fmla="*/ 493889 w 1360714"/>
                  <a:gd name="connsiteY13" fmla="*/ 175847 h 206829"/>
                  <a:gd name="connsiteX14" fmla="*/ 622842 w 1360714"/>
                  <a:gd name="connsiteY14" fmla="*/ 175847 h 206829"/>
                  <a:gd name="connsiteX15" fmla="*/ 622842 w 1360714"/>
                  <a:gd name="connsiteY15" fmla="*/ 41746 h 206829"/>
                  <a:gd name="connsiteX16" fmla="*/ 260368 w 1360714"/>
                  <a:gd name="connsiteY16" fmla="*/ 41746 h 206829"/>
                  <a:gd name="connsiteX17" fmla="*/ 260368 w 1360714"/>
                  <a:gd name="connsiteY17" fmla="*/ 175847 h 206829"/>
                  <a:gd name="connsiteX18" fmla="*/ 389321 w 1360714"/>
                  <a:gd name="connsiteY18" fmla="*/ 175847 h 206829"/>
                  <a:gd name="connsiteX19" fmla="*/ 389321 w 1360714"/>
                  <a:gd name="connsiteY19" fmla="*/ 41746 h 206829"/>
                  <a:gd name="connsiteX20" fmla="*/ 35169 w 1360714"/>
                  <a:gd name="connsiteY20" fmla="*/ 41746 h 206829"/>
                  <a:gd name="connsiteX21" fmla="*/ 35169 w 1360714"/>
                  <a:gd name="connsiteY21" fmla="*/ 175847 h 206829"/>
                  <a:gd name="connsiteX22" fmla="*/ 164122 w 1360714"/>
                  <a:gd name="connsiteY22" fmla="*/ 175847 h 206829"/>
                  <a:gd name="connsiteX23" fmla="*/ 164122 w 1360714"/>
                  <a:gd name="connsiteY23" fmla="*/ 41746 h 206829"/>
                  <a:gd name="connsiteX24" fmla="*/ 0 w 1360714"/>
                  <a:gd name="connsiteY24" fmla="*/ 0 h 206829"/>
                  <a:gd name="connsiteX25" fmla="*/ 1360714 w 1360714"/>
                  <a:gd name="connsiteY25" fmla="*/ 0 h 206829"/>
                  <a:gd name="connsiteX26" fmla="*/ 1360714 w 1360714"/>
                  <a:gd name="connsiteY26" fmla="*/ 206829 h 206829"/>
                  <a:gd name="connsiteX27" fmla="*/ 0 w 1360714"/>
                  <a:gd name="connsiteY27" fmla="*/ 206829 h 206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360714" h="206829">
                    <a:moveTo>
                      <a:pt x="1186901" y="41746"/>
                    </a:moveTo>
                    <a:lnTo>
                      <a:pt x="1186901" y="175847"/>
                    </a:lnTo>
                    <a:lnTo>
                      <a:pt x="1315854" y="175847"/>
                    </a:lnTo>
                    <a:lnTo>
                      <a:pt x="1315854" y="41746"/>
                    </a:lnTo>
                    <a:close/>
                    <a:moveTo>
                      <a:pt x="958249" y="41746"/>
                    </a:moveTo>
                    <a:lnTo>
                      <a:pt x="958249" y="175847"/>
                    </a:lnTo>
                    <a:lnTo>
                      <a:pt x="1087202" y="175847"/>
                    </a:lnTo>
                    <a:lnTo>
                      <a:pt x="1087202" y="41746"/>
                    </a:lnTo>
                    <a:close/>
                    <a:moveTo>
                      <a:pt x="729440" y="41746"/>
                    </a:moveTo>
                    <a:lnTo>
                      <a:pt x="729440" y="175847"/>
                    </a:lnTo>
                    <a:lnTo>
                      <a:pt x="858393" y="175847"/>
                    </a:lnTo>
                    <a:lnTo>
                      <a:pt x="858393" y="41746"/>
                    </a:lnTo>
                    <a:close/>
                    <a:moveTo>
                      <a:pt x="493889" y="41746"/>
                    </a:moveTo>
                    <a:lnTo>
                      <a:pt x="493889" y="175847"/>
                    </a:lnTo>
                    <a:lnTo>
                      <a:pt x="622842" y="175847"/>
                    </a:lnTo>
                    <a:lnTo>
                      <a:pt x="622842" y="41746"/>
                    </a:lnTo>
                    <a:close/>
                    <a:moveTo>
                      <a:pt x="260368" y="41746"/>
                    </a:moveTo>
                    <a:lnTo>
                      <a:pt x="260368" y="175847"/>
                    </a:lnTo>
                    <a:lnTo>
                      <a:pt x="389321" y="175847"/>
                    </a:lnTo>
                    <a:lnTo>
                      <a:pt x="389321" y="41746"/>
                    </a:lnTo>
                    <a:close/>
                    <a:moveTo>
                      <a:pt x="35169" y="41746"/>
                    </a:moveTo>
                    <a:lnTo>
                      <a:pt x="35169" y="175847"/>
                    </a:lnTo>
                    <a:lnTo>
                      <a:pt x="164122" y="175847"/>
                    </a:lnTo>
                    <a:lnTo>
                      <a:pt x="164122" y="41746"/>
                    </a:lnTo>
                    <a:close/>
                    <a:moveTo>
                      <a:pt x="0" y="0"/>
                    </a:moveTo>
                    <a:lnTo>
                      <a:pt x="1360714" y="0"/>
                    </a:lnTo>
                    <a:lnTo>
                      <a:pt x="1360714" y="206829"/>
                    </a:lnTo>
                    <a:lnTo>
                      <a:pt x="0" y="206829"/>
                    </a:lnTo>
                    <a:close/>
                  </a:path>
                </a:pathLst>
              </a:custGeom>
              <a:solidFill>
                <a:srgbClr val="6C6C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40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64" name="Vrije vorm 113">
                <a:extLst>
                  <a:ext uri="{FF2B5EF4-FFF2-40B4-BE49-F238E27FC236}">
                    <a16:creationId xmlns:a16="http://schemas.microsoft.com/office/drawing/2014/main" id="{AAC7BC07-01A2-5933-3B14-4F5F12EC4989}"/>
                  </a:ext>
                </a:extLst>
              </p:cNvPr>
              <p:cNvSpPr/>
              <p:nvPr userDrawn="1"/>
            </p:nvSpPr>
            <p:spPr>
              <a:xfrm>
                <a:off x="-3309640" y="1497801"/>
                <a:ext cx="308978" cy="46965"/>
              </a:xfrm>
              <a:custGeom>
                <a:avLst/>
                <a:gdLst>
                  <a:gd name="connsiteX0" fmla="*/ 1186901 w 1360714"/>
                  <a:gd name="connsiteY0" fmla="*/ 41746 h 206829"/>
                  <a:gd name="connsiteX1" fmla="*/ 1186901 w 1360714"/>
                  <a:gd name="connsiteY1" fmla="*/ 175847 h 206829"/>
                  <a:gd name="connsiteX2" fmla="*/ 1315854 w 1360714"/>
                  <a:gd name="connsiteY2" fmla="*/ 175847 h 206829"/>
                  <a:gd name="connsiteX3" fmla="*/ 1315854 w 1360714"/>
                  <a:gd name="connsiteY3" fmla="*/ 41746 h 206829"/>
                  <a:gd name="connsiteX4" fmla="*/ 958249 w 1360714"/>
                  <a:gd name="connsiteY4" fmla="*/ 41746 h 206829"/>
                  <a:gd name="connsiteX5" fmla="*/ 958249 w 1360714"/>
                  <a:gd name="connsiteY5" fmla="*/ 175847 h 206829"/>
                  <a:gd name="connsiteX6" fmla="*/ 1087202 w 1360714"/>
                  <a:gd name="connsiteY6" fmla="*/ 175847 h 206829"/>
                  <a:gd name="connsiteX7" fmla="*/ 1087202 w 1360714"/>
                  <a:gd name="connsiteY7" fmla="*/ 41746 h 206829"/>
                  <a:gd name="connsiteX8" fmla="*/ 729440 w 1360714"/>
                  <a:gd name="connsiteY8" fmla="*/ 41746 h 206829"/>
                  <a:gd name="connsiteX9" fmla="*/ 729440 w 1360714"/>
                  <a:gd name="connsiteY9" fmla="*/ 175847 h 206829"/>
                  <a:gd name="connsiteX10" fmla="*/ 858393 w 1360714"/>
                  <a:gd name="connsiteY10" fmla="*/ 175847 h 206829"/>
                  <a:gd name="connsiteX11" fmla="*/ 858393 w 1360714"/>
                  <a:gd name="connsiteY11" fmla="*/ 41746 h 206829"/>
                  <a:gd name="connsiteX12" fmla="*/ 493889 w 1360714"/>
                  <a:gd name="connsiteY12" fmla="*/ 41746 h 206829"/>
                  <a:gd name="connsiteX13" fmla="*/ 493889 w 1360714"/>
                  <a:gd name="connsiteY13" fmla="*/ 175847 h 206829"/>
                  <a:gd name="connsiteX14" fmla="*/ 622842 w 1360714"/>
                  <a:gd name="connsiteY14" fmla="*/ 175847 h 206829"/>
                  <a:gd name="connsiteX15" fmla="*/ 622842 w 1360714"/>
                  <a:gd name="connsiteY15" fmla="*/ 41746 h 206829"/>
                  <a:gd name="connsiteX16" fmla="*/ 260368 w 1360714"/>
                  <a:gd name="connsiteY16" fmla="*/ 41746 h 206829"/>
                  <a:gd name="connsiteX17" fmla="*/ 260368 w 1360714"/>
                  <a:gd name="connsiteY17" fmla="*/ 175847 h 206829"/>
                  <a:gd name="connsiteX18" fmla="*/ 389321 w 1360714"/>
                  <a:gd name="connsiteY18" fmla="*/ 175847 h 206829"/>
                  <a:gd name="connsiteX19" fmla="*/ 389321 w 1360714"/>
                  <a:gd name="connsiteY19" fmla="*/ 41746 h 206829"/>
                  <a:gd name="connsiteX20" fmla="*/ 35169 w 1360714"/>
                  <a:gd name="connsiteY20" fmla="*/ 41746 h 206829"/>
                  <a:gd name="connsiteX21" fmla="*/ 35169 w 1360714"/>
                  <a:gd name="connsiteY21" fmla="*/ 175847 h 206829"/>
                  <a:gd name="connsiteX22" fmla="*/ 164122 w 1360714"/>
                  <a:gd name="connsiteY22" fmla="*/ 175847 h 206829"/>
                  <a:gd name="connsiteX23" fmla="*/ 164122 w 1360714"/>
                  <a:gd name="connsiteY23" fmla="*/ 41746 h 206829"/>
                  <a:gd name="connsiteX24" fmla="*/ 0 w 1360714"/>
                  <a:gd name="connsiteY24" fmla="*/ 0 h 206829"/>
                  <a:gd name="connsiteX25" fmla="*/ 1360714 w 1360714"/>
                  <a:gd name="connsiteY25" fmla="*/ 0 h 206829"/>
                  <a:gd name="connsiteX26" fmla="*/ 1360714 w 1360714"/>
                  <a:gd name="connsiteY26" fmla="*/ 206829 h 206829"/>
                  <a:gd name="connsiteX27" fmla="*/ 0 w 1360714"/>
                  <a:gd name="connsiteY27" fmla="*/ 206829 h 206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360714" h="206829">
                    <a:moveTo>
                      <a:pt x="1186901" y="41746"/>
                    </a:moveTo>
                    <a:lnTo>
                      <a:pt x="1186901" y="175847"/>
                    </a:lnTo>
                    <a:lnTo>
                      <a:pt x="1315854" y="175847"/>
                    </a:lnTo>
                    <a:lnTo>
                      <a:pt x="1315854" y="41746"/>
                    </a:lnTo>
                    <a:close/>
                    <a:moveTo>
                      <a:pt x="958249" y="41746"/>
                    </a:moveTo>
                    <a:lnTo>
                      <a:pt x="958249" y="175847"/>
                    </a:lnTo>
                    <a:lnTo>
                      <a:pt x="1087202" y="175847"/>
                    </a:lnTo>
                    <a:lnTo>
                      <a:pt x="1087202" y="41746"/>
                    </a:lnTo>
                    <a:close/>
                    <a:moveTo>
                      <a:pt x="729440" y="41746"/>
                    </a:moveTo>
                    <a:lnTo>
                      <a:pt x="729440" y="175847"/>
                    </a:lnTo>
                    <a:lnTo>
                      <a:pt x="858393" y="175847"/>
                    </a:lnTo>
                    <a:lnTo>
                      <a:pt x="858393" y="41746"/>
                    </a:lnTo>
                    <a:close/>
                    <a:moveTo>
                      <a:pt x="493889" y="41746"/>
                    </a:moveTo>
                    <a:lnTo>
                      <a:pt x="493889" y="175847"/>
                    </a:lnTo>
                    <a:lnTo>
                      <a:pt x="622842" y="175847"/>
                    </a:lnTo>
                    <a:lnTo>
                      <a:pt x="622842" y="41746"/>
                    </a:lnTo>
                    <a:close/>
                    <a:moveTo>
                      <a:pt x="260368" y="41746"/>
                    </a:moveTo>
                    <a:lnTo>
                      <a:pt x="260368" y="175847"/>
                    </a:lnTo>
                    <a:lnTo>
                      <a:pt x="389321" y="175847"/>
                    </a:lnTo>
                    <a:lnTo>
                      <a:pt x="389321" y="41746"/>
                    </a:lnTo>
                    <a:close/>
                    <a:moveTo>
                      <a:pt x="35169" y="41746"/>
                    </a:moveTo>
                    <a:lnTo>
                      <a:pt x="35169" y="175847"/>
                    </a:lnTo>
                    <a:lnTo>
                      <a:pt x="164122" y="175847"/>
                    </a:lnTo>
                    <a:lnTo>
                      <a:pt x="164122" y="41746"/>
                    </a:lnTo>
                    <a:close/>
                    <a:moveTo>
                      <a:pt x="0" y="0"/>
                    </a:moveTo>
                    <a:lnTo>
                      <a:pt x="1360714" y="0"/>
                    </a:lnTo>
                    <a:lnTo>
                      <a:pt x="1360714" y="206829"/>
                    </a:lnTo>
                    <a:lnTo>
                      <a:pt x="0" y="206829"/>
                    </a:lnTo>
                    <a:close/>
                  </a:path>
                </a:pathLst>
              </a:custGeom>
              <a:solidFill>
                <a:srgbClr val="6C6C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40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</p:grpSp>
      <p:grpSp>
        <p:nvGrpSpPr>
          <p:cNvPr id="211" name="Groep 210">
            <a:extLst>
              <a:ext uri="{FF2B5EF4-FFF2-40B4-BE49-F238E27FC236}">
                <a16:creationId xmlns:a16="http://schemas.microsoft.com/office/drawing/2014/main" id="{6C44801F-5BE8-723E-03F6-9E24FD947813}"/>
              </a:ext>
            </a:extLst>
          </p:cNvPr>
          <p:cNvGrpSpPr/>
          <p:nvPr userDrawn="1"/>
        </p:nvGrpSpPr>
        <p:grpSpPr>
          <a:xfrm>
            <a:off x="12377595" y="0"/>
            <a:ext cx="3693386" cy="4614728"/>
            <a:chOff x="12377595" y="0"/>
            <a:chExt cx="3693386" cy="4614728"/>
          </a:xfrm>
        </p:grpSpPr>
        <p:sp>
          <p:nvSpPr>
            <p:cNvPr id="76" name="Rechthoek 75">
              <a:extLst>
                <a:ext uri="{FF2B5EF4-FFF2-40B4-BE49-F238E27FC236}">
                  <a16:creationId xmlns:a16="http://schemas.microsoft.com/office/drawing/2014/main" id="{F3FE726D-9D58-7567-E4FB-76F690D2A672}"/>
                </a:ext>
              </a:extLst>
            </p:cNvPr>
            <p:cNvSpPr/>
            <p:nvPr userDrawn="1"/>
          </p:nvSpPr>
          <p:spPr>
            <a:xfrm>
              <a:off x="12377595" y="0"/>
              <a:ext cx="3593091" cy="4592873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Insert a web video</a:t>
              </a:r>
            </a:p>
          </p:txBody>
        </p:sp>
        <p:sp>
          <p:nvSpPr>
            <p:cNvPr id="77" name="Ovaal 76">
              <a:extLst>
                <a:ext uri="{FF2B5EF4-FFF2-40B4-BE49-F238E27FC236}">
                  <a16:creationId xmlns:a16="http://schemas.microsoft.com/office/drawing/2014/main" id="{CDB9B138-9C92-5B2B-C141-977557B20749}"/>
                </a:ext>
              </a:extLst>
            </p:cNvPr>
            <p:cNvSpPr/>
            <p:nvPr userDrawn="1"/>
          </p:nvSpPr>
          <p:spPr>
            <a:xfrm>
              <a:off x="12560173" y="46532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78" name="Rechthoek 77">
              <a:extLst>
                <a:ext uri="{FF2B5EF4-FFF2-40B4-BE49-F238E27FC236}">
                  <a16:creationId xmlns:a16="http://schemas.microsoft.com/office/drawing/2014/main" id="{723C2D4B-C033-F05B-8B54-2DA6455DE871}"/>
                </a:ext>
              </a:extLst>
            </p:cNvPr>
            <p:cNvSpPr/>
            <p:nvPr userDrawn="1"/>
          </p:nvSpPr>
          <p:spPr>
            <a:xfrm>
              <a:off x="12844345" y="465324"/>
              <a:ext cx="2944682" cy="32633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In your web browser, locate the video 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you want.</a:t>
              </a:r>
            </a:p>
          </p:txBody>
        </p:sp>
        <p:sp>
          <p:nvSpPr>
            <p:cNvPr id="79" name="Ovaal 78">
              <a:extLst>
                <a:ext uri="{FF2B5EF4-FFF2-40B4-BE49-F238E27FC236}">
                  <a16:creationId xmlns:a16="http://schemas.microsoft.com/office/drawing/2014/main" id="{ED2F4106-ABC9-171E-F4C3-C2B8FBBA39FB}"/>
                </a:ext>
              </a:extLst>
            </p:cNvPr>
            <p:cNvSpPr/>
            <p:nvPr userDrawn="1"/>
          </p:nvSpPr>
          <p:spPr>
            <a:xfrm>
              <a:off x="12560173" y="95553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80" name="Rechthoek 79">
              <a:extLst>
                <a:ext uri="{FF2B5EF4-FFF2-40B4-BE49-F238E27FC236}">
                  <a16:creationId xmlns:a16="http://schemas.microsoft.com/office/drawing/2014/main" id="{87E6F33F-874D-CE6D-7ACA-0D1B5833117A}"/>
                </a:ext>
              </a:extLst>
            </p:cNvPr>
            <p:cNvSpPr/>
            <p:nvPr userDrawn="1"/>
          </p:nvSpPr>
          <p:spPr>
            <a:xfrm>
              <a:off x="12844345" y="959318"/>
              <a:ext cx="2944682" cy="32633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Copy the URL of the web page from 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Address bar of your browser</a:t>
              </a:r>
            </a:p>
          </p:txBody>
        </p:sp>
        <p:sp>
          <p:nvSpPr>
            <p:cNvPr id="82" name="Ovaal 81">
              <a:extLst>
                <a:ext uri="{FF2B5EF4-FFF2-40B4-BE49-F238E27FC236}">
                  <a16:creationId xmlns:a16="http://schemas.microsoft.com/office/drawing/2014/main" id="{CFA8BC4A-F31E-F111-F492-89F56E1DEB98}"/>
                </a:ext>
              </a:extLst>
            </p:cNvPr>
            <p:cNvSpPr/>
            <p:nvPr userDrawn="1"/>
          </p:nvSpPr>
          <p:spPr>
            <a:xfrm>
              <a:off x="12560173" y="147946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83" name="Rechthoek 82">
              <a:extLst>
                <a:ext uri="{FF2B5EF4-FFF2-40B4-BE49-F238E27FC236}">
                  <a16:creationId xmlns:a16="http://schemas.microsoft.com/office/drawing/2014/main" id="{5BC5CB6A-D63E-F60A-6E19-A6F60A60711A}"/>
                </a:ext>
              </a:extLst>
            </p:cNvPr>
            <p:cNvSpPr/>
            <p:nvPr userDrawn="1"/>
          </p:nvSpPr>
          <p:spPr>
            <a:xfrm>
              <a:off x="12844344" y="1453312"/>
              <a:ext cx="3126341" cy="292615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Switch back to PowerPoint and select the slide where you want to place the video</a:t>
              </a:r>
            </a:p>
          </p:txBody>
        </p:sp>
        <p:sp>
          <p:nvSpPr>
            <p:cNvPr id="84" name="Ovaal 83">
              <a:extLst>
                <a:ext uri="{FF2B5EF4-FFF2-40B4-BE49-F238E27FC236}">
                  <a16:creationId xmlns:a16="http://schemas.microsoft.com/office/drawing/2014/main" id="{BF48BBAE-C7EE-F2C3-3EBD-4BB081B8B699}"/>
                </a:ext>
              </a:extLst>
            </p:cNvPr>
            <p:cNvSpPr/>
            <p:nvPr userDrawn="1"/>
          </p:nvSpPr>
          <p:spPr>
            <a:xfrm>
              <a:off x="12560173" y="192453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85" name="Rechthoek 84">
              <a:extLst>
                <a:ext uri="{FF2B5EF4-FFF2-40B4-BE49-F238E27FC236}">
                  <a16:creationId xmlns:a16="http://schemas.microsoft.com/office/drawing/2014/main" id="{EC5CE990-0133-F9C3-07B8-538FEB5032D4}"/>
                </a:ext>
              </a:extLst>
            </p:cNvPr>
            <p:cNvSpPr/>
            <p:nvPr userDrawn="1"/>
          </p:nvSpPr>
          <p:spPr>
            <a:xfrm>
              <a:off x="12844345" y="1913583"/>
              <a:ext cx="2944682" cy="346094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On the ‘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Inser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t’ tab of the ribbon, select ‘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Video 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&gt;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Online Video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’.</a:t>
              </a:r>
            </a:p>
          </p:txBody>
        </p:sp>
        <p:sp>
          <p:nvSpPr>
            <p:cNvPr id="143" name="Ovaal 142">
              <a:extLst>
                <a:ext uri="{FF2B5EF4-FFF2-40B4-BE49-F238E27FC236}">
                  <a16:creationId xmlns:a16="http://schemas.microsoft.com/office/drawing/2014/main" id="{8C71A913-28C1-E8C0-C5A7-83763F728657}"/>
                </a:ext>
              </a:extLst>
            </p:cNvPr>
            <p:cNvSpPr/>
            <p:nvPr userDrawn="1"/>
          </p:nvSpPr>
          <p:spPr>
            <a:xfrm>
              <a:off x="12560173" y="242190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5</a:t>
              </a:r>
            </a:p>
          </p:txBody>
        </p:sp>
        <p:sp>
          <p:nvSpPr>
            <p:cNvPr id="144" name="Rechthoek 143">
              <a:extLst>
                <a:ext uri="{FF2B5EF4-FFF2-40B4-BE49-F238E27FC236}">
                  <a16:creationId xmlns:a16="http://schemas.microsoft.com/office/drawing/2014/main" id="{1BAEC134-0BE1-ED37-FF4D-FCA11EB36BB7}"/>
                </a:ext>
              </a:extLst>
            </p:cNvPr>
            <p:cNvSpPr/>
            <p:nvPr userDrawn="1"/>
          </p:nvSpPr>
          <p:spPr>
            <a:xfrm>
              <a:off x="12844345" y="2427333"/>
              <a:ext cx="2944682" cy="346094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In the Online Video dialog box, </a:t>
              </a:r>
              <a:r>
                <a:rPr kumimoji="0" lang="en-GB" sz="1200" b="0" i="0" u="none" strike="noStrike" kern="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pasthe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the URL you copied in step 2. </a:t>
              </a:r>
            </a:p>
          </p:txBody>
        </p:sp>
        <p:sp>
          <p:nvSpPr>
            <p:cNvPr id="145" name="Ovaal 144">
              <a:extLst>
                <a:ext uri="{FF2B5EF4-FFF2-40B4-BE49-F238E27FC236}">
                  <a16:creationId xmlns:a16="http://schemas.microsoft.com/office/drawing/2014/main" id="{83FD2CCB-21BF-573D-988F-815F90297765}"/>
                </a:ext>
              </a:extLst>
            </p:cNvPr>
            <p:cNvSpPr/>
            <p:nvPr userDrawn="1"/>
          </p:nvSpPr>
          <p:spPr>
            <a:xfrm>
              <a:off x="12560173" y="293735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6</a:t>
              </a:r>
            </a:p>
          </p:txBody>
        </p:sp>
        <p:sp>
          <p:nvSpPr>
            <p:cNvPr id="146" name="Rechthoek 145">
              <a:extLst>
                <a:ext uri="{FF2B5EF4-FFF2-40B4-BE49-F238E27FC236}">
                  <a16:creationId xmlns:a16="http://schemas.microsoft.com/office/drawing/2014/main" id="{B775507C-EB43-FCB3-9F0F-13BD32B63086}"/>
                </a:ext>
              </a:extLst>
            </p:cNvPr>
            <p:cNvSpPr/>
            <p:nvPr userDrawn="1"/>
          </p:nvSpPr>
          <p:spPr>
            <a:xfrm>
              <a:off x="12844345" y="2941083"/>
              <a:ext cx="2944682" cy="179999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Select ‘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Insert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’. </a:t>
              </a:r>
            </a:p>
          </p:txBody>
        </p:sp>
        <p:sp>
          <p:nvSpPr>
            <p:cNvPr id="147" name="Rechthoek 146">
              <a:extLst>
                <a:ext uri="{FF2B5EF4-FFF2-40B4-BE49-F238E27FC236}">
                  <a16:creationId xmlns:a16="http://schemas.microsoft.com/office/drawing/2014/main" id="{E9AA977F-335C-73AC-5914-D3A5E9DD5D30}"/>
                </a:ext>
              </a:extLst>
            </p:cNvPr>
            <p:cNvSpPr/>
            <p:nvPr userDrawn="1"/>
          </p:nvSpPr>
          <p:spPr>
            <a:xfrm>
              <a:off x="12844345" y="3288739"/>
              <a:ext cx="2944682" cy="346094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Note: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Make sure you always have Internet when you present it.</a:t>
              </a:r>
            </a:p>
          </p:txBody>
        </p:sp>
        <p:sp>
          <p:nvSpPr>
            <p:cNvPr id="207" name="Rechthoek 206">
              <a:extLst>
                <a:ext uri="{FF2B5EF4-FFF2-40B4-BE49-F238E27FC236}">
                  <a16:creationId xmlns:a16="http://schemas.microsoft.com/office/drawing/2014/main" id="{279BC730-9D39-C72C-6D22-341F48580E1F}"/>
                </a:ext>
              </a:extLst>
            </p:cNvPr>
            <p:cNvSpPr/>
            <p:nvPr userDrawn="1"/>
          </p:nvSpPr>
          <p:spPr>
            <a:xfrm>
              <a:off x="12377595" y="3786728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Want to know more?</a:t>
              </a:r>
              <a:br>
                <a:rPr lang="en-GB" sz="1200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Go to the instruction slide </a:t>
              </a:r>
              <a:r>
                <a:rPr lang="en-GB" sz="1200" b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INSTRUCTIONS’</a:t>
              </a: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You’ll find it at the beginning of the presentation</a:t>
              </a:r>
              <a:b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or insert it via </a:t>
              </a:r>
              <a:r>
                <a:rPr lang="en-GB" sz="1200" i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‘Home’</a:t>
              </a: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en-GB" sz="1200" i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‘New Slide’.</a:t>
              </a:r>
            </a:p>
          </p:txBody>
        </p:sp>
        <p:grpSp>
          <p:nvGrpSpPr>
            <p:cNvPr id="208" name="ICOON_info">
              <a:extLst>
                <a:ext uri="{FF2B5EF4-FFF2-40B4-BE49-F238E27FC236}">
                  <a16:creationId xmlns:a16="http://schemas.microsoft.com/office/drawing/2014/main" id="{E50BCF5E-B8DD-2A5C-4DA6-289A2FEABC8B}"/>
                </a:ext>
              </a:extLst>
            </p:cNvPr>
            <p:cNvGrpSpPr/>
            <p:nvPr userDrawn="1"/>
          </p:nvGrpSpPr>
          <p:grpSpPr>
            <a:xfrm>
              <a:off x="15787296" y="3651013"/>
              <a:ext cx="283685" cy="283685"/>
              <a:chOff x="-510741" y="5913713"/>
              <a:chExt cx="267555" cy="267555"/>
            </a:xfrm>
          </p:grpSpPr>
          <p:sp>
            <p:nvSpPr>
              <p:cNvPr id="209" name="Ovaal 208">
                <a:extLst>
                  <a:ext uri="{FF2B5EF4-FFF2-40B4-BE49-F238E27FC236}">
                    <a16:creationId xmlns:a16="http://schemas.microsoft.com/office/drawing/2014/main" id="{020FCD10-3BE9-7129-DC3B-DFFF6571EA80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10" name="Graphic 163" descr="Informatie">
                <a:extLst>
                  <a:ext uri="{FF2B5EF4-FFF2-40B4-BE49-F238E27FC236}">
                    <a16:creationId xmlns:a16="http://schemas.microsoft.com/office/drawing/2014/main" id="{D414F04F-4817-5E5D-8837-B8D7A05B48F2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GB" sz="200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5854177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/>
              <a:t>Place your title here</a:t>
            </a:r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322DB4B0-CA05-4A9D-96E2-450688C4E6FC}"/>
              </a:ext>
            </a:extLst>
          </p:cNvPr>
          <p:cNvSpPr/>
          <p:nvPr userDrawn="1"/>
        </p:nvSpPr>
        <p:spPr>
          <a:xfrm>
            <a:off x="0" y="-425941"/>
            <a:ext cx="865622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sz="1600" b="0" cap="none" baseline="0" noProof="0">
                <a:solidFill>
                  <a:schemeClr val="accent1"/>
                </a:solidFill>
                <a:latin typeface="+mj-lt"/>
              </a:rPr>
              <a:t>Title only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A5A00C4-4ACA-4541-8E44-48FD5014D3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26442-F5CC-413B-91C3-506EF20F138F}" type="datetime4">
              <a:rPr lang="en-GB" smtClean="0"/>
              <a:t>06 December 2024</a:t>
            </a:fld>
            <a:endParaRPr lang="en-GB"/>
          </a:p>
        </p:txBody>
      </p:sp>
      <p:sp>
        <p:nvSpPr>
          <p:cNvPr id="7" name="Tijdelijke aanduiding voor tekst 5">
            <a:extLst>
              <a:ext uri="{FF2B5EF4-FFF2-40B4-BE49-F238E27FC236}">
                <a16:creationId xmlns:a16="http://schemas.microsoft.com/office/drawing/2014/main" id="{94EA32C9-6EA8-2D0F-F591-705ADF1EBDD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19138" y="1206648"/>
            <a:ext cx="10754062" cy="258763"/>
          </a:xfrm>
        </p:spPr>
        <p:txBody>
          <a:bodyPr/>
          <a:lstStyle>
            <a:lvl1pPr marL="0" indent="0"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GB"/>
              <a:t>Place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772081253"/>
      </p:ext>
    </p:extLst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Text, Schaltung, Screenshot, Farbigkeit enthält.&#10;&#10;Automatisch generierte Beschreibung">
            <a:extLst>
              <a:ext uri="{FF2B5EF4-FFF2-40B4-BE49-F238E27FC236}">
                <a16:creationId xmlns:a16="http://schemas.microsoft.com/office/drawing/2014/main" id="{35B6B096-3E9F-AA14-52B4-03C5405DD7F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jdelijke aanduiding voor tekst 5">
            <a:extLst>
              <a:ext uri="{FF2B5EF4-FFF2-40B4-BE49-F238E27FC236}">
                <a16:creationId xmlns:a16="http://schemas.microsoft.com/office/drawing/2014/main" id="{1AAF0BBE-7FC4-20C3-72AB-DFF7946E836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0" y="3518000"/>
            <a:ext cx="12192000" cy="3340000"/>
          </a:xfrm>
          <a:gradFill>
            <a:gsLst>
              <a:gs pos="0">
                <a:schemeClr val="tx2">
                  <a:alpha val="0"/>
                </a:schemeClr>
              </a:gs>
              <a:gs pos="100000">
                <a:schemeClr val="tx2"/>
              </a:gs>
            </a:gsLst>
            <a:lin ang="5400000" scaled="1"/>
          </a:gradFill>
        </p:spPr>
        <p:txBody>
          <a:bodyPr/>
          <a:lstStyle>
            <a:lvl1pPr marL="0" indent="0"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9" name="Tijdelijke aanduiding voor tekst 5">
            <a:extLst>
              <a:ext uri="{FF2B5EF4-FFF2-40B4-BE49-F238E27FC236}">
                <a16:creationId xmlns:a16="http://schemas.microsoft.com/office/drawing/2014/main" id="{8634A80E-ECC8-84D9-3250-B35676139A4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0"/>
            <a:ext cx="12192000" cy="360000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10" name="Tijdelijke aanduiding voor tekst 5">
            <a:extLst>
              <a:ext uri="{FF2B5EF4-FFF2-40B4-BE49-F238E27FC236}">
                <a16:creationId xmlns:a16="http://schemas.microsoft.com/office/drawing/2014/main" id="{2413170B-CD47-2B18-E598-072889EDBB0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0" y="6498000"/>
            <a:ext cx="12192000" cy="360000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11" name="Tijdelijke aanduiding voor tekst 5">
            <a:extLst>
              <a:ext uri="{FF2B5EF4-FFF2-40B4-BE49-F238E27FC236}">
                <a16:creationId xmlns:a16="http://schemas.microsoft.com/office/drawing/2014/main" id="{A58A2214-1384-B5B7-8B02-3A2302B868A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832000" y="0"/>
            <a:ext cx="360000" cy="6842458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12" name="Tijdelijke aanduiding voor tekst 5">
            <a:extLst>
              <a:ext uri="{FF2B5EF4-FFF2-40B4-BE49-F238E27FC236}">
                <a16:creationId xmlns:a16="http://schemas.microsoft.com/office/drawing/2014/main" id="{C617A62B-17CF-129B-B336-B912F149D56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0" y="0"/>
            <a:ext cx="360000" cy="6842458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30715E6B-045E-E59D-9045-FEBB7B6A9B85}"/>
              </a:ext>
            </a:extLst>
          </p:cNvPr>
          <p:cNvSpPr/>
          <p:nvPr userDrawn="1"/>
        </p:nvSpPr>
        <p:spPr>
          <a:xfrm>
            <a:off x="0" y="-425941"/>
            <a:ext cx="1165384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sz="1600" b="0" cap="none" baseline="0" noProof="0">
                <a:solidFill>
                  <a:schemeClr val="accent1"/>
                </a:solidFill>
                <a:latin typeface="+mj-lt"/>
              </a:rPr>
              <a:t>Closing slide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162748F3-F6BF-C0BA-B9A0-0FA1F5CC300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13394" y="3677141"/>
            <a:ext cx="4518445" cy="1742411"/>
          </a:xfrm>
        </p:spPr>
        <p:txBody>
          <a:bodyPr vert="horz" lIns="0" tIns="0" rIns="0" bIns="0" rtlCol="0" anchor="b">
            <a:noAutofit/>
          </a:bodyPr>
          <a:lstStyle>
            <a:lvl1pPr>
              <a:defRPr lang="nl-NL" sz="4400">
                <a:solidFill>
                  <a:schemeClr val="bg1"/>
                </a:solidFill>
              </a:defRPr>
            </a:lvl1pPr>
          </a:lstStyle>
          <a:p>
            <a:pPr lvl="0">
              <a:lnSpc>
                <a:spcPct val="80000"/>
              </a:lnSpc>
            </a:pPr>
            <a:r>
              <a:rPr lang="en-GB"/>
              <a:t>Place closing text here</a:t>
            </a:r>
          </a:p>
        </p:txBody>
      </p:sp>
      <p:sp>
        <p:nvSpPr>
          <p:cNvPr id="13" name="Tijdelijke aanduiding voor tekst 5">
            <a:extLst>
              <a:ext uri="{FF2B5EF4-FFF2-40B4-BE49-F238E27FC236}">
                <a16:creationId xmlns:a16="http://schemas.microsoft.com/office/drawing/2014/main" id="{AD89B1BF-B8D2-7945-401A-9971D2269A0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313394" y="5557639"/>
            <a:ext cx="2612571" cy="45719"/>
          </a:xfrm>
          <a:solidFill>
            <a:schemeClr val="accent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GB"/>
              <a:t> </a:t>
            </a:r>
          </a:p>
        </p:txBody>
      </p:sp>
      <p:grpSp>
        <p:nvGrpSpPr>
          <p:cNvPr id="85" name="INSTRUCTION">
            <a:extLst>
              <a:ext uri="{FF2B5EF4-FFF2-40B4-BE49-F238E27FC236}">
                <a16:creationId xmlns:a16="http://schemas.microsoft.com/office/drawing/2014/main" id="{63B5C2AF-EB1D-701E-A7A2-A7CD2A90D414}"/>
              </a:ext>
            </a:extLst>
          </p:cNvPr>
          <p:cNvGrpSpPr/>
          <p:nvPr userDrawn="1"/>
        </p:nvGrpSpPr>
        <p:grpSpPr>
          <a:xfrm>
            <a:off x="12377595" y="0"/>
            <a:ext cx="3693386" cy="6669007"/>
            <a:chOff x="-3786437" y="0"/>
            <a:chExt cx="3693386" cy="6669007"/>
          </a:xfrm>
        </p:grpSpPr>
        <p:sp>
          <p:nvSpPr>
            <p:cNvPr id="86" name="Rechthoek 85">
              <a:extLst>
                <a:ext uri="{FF2B5EF4-FFF2-40B4-BE49-F238E27FC236}">
                  <a16:creationId xmlns:a16="http://schemas.microsoft.com/office/drawing/2014/main" id="{F8AE3C67-5881-46E1-4DD7-C53DC4A854C3}"/>
                </a:ext>
              </a:extLst>
            </p:cNvPr>
            <p:cNvSpPr/>
            <p:nvPr userDrawn="1"/>
          </p:nvSpPr>
          <p:spPr>
            <a:xfrm>
              <a:off x="-3786165" y="0"/>
              <a:ext cx="3593091" cy="5936776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Insert/edit an image</a:t>
              </a:r>
            </a:p>
          </p:txBody>
        </p:sp>
        <p:sp>
          <p:nvSpPr>
            <p:cNvPr id="87" name="Rechthoek 86">
              <a:extLst>
                <a:ext uri="{FF2B5EF4-FFF2-40B4-BE49-F238E27FC236}">
                  <a16:creationId xmlns:a16="http://schemas.microsoft.com/office/drawing/2014/main" id="{DBAB5E09-85BB-17F4-F082-B97CB3DA2F56}"/>
                </a:ext>
              </a:extLst>
            </p:cNvPr>
            <p:cNvSpPr/>
            <p:nvPr userDrawn="1"/>
          </p:nvSpPr>
          <p:spPr>
            <a:xfrm>
              <a:off x="-3786437" y="5841007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Want to know more?</a:t>
              </a:r>
              <a:br>
                <a:rPr lang="en-GB" sz="1200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Go to the instruction slide </a:t>
              </a:r>
              <a:r>
                <a:rPr lang="en-GB" sz="1200" b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INSTRUCTIONS’</a:t>
              </a: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You’ll find it at the beginning of the presentation</a:t>
              </a:r>
              <a:b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or insert it via </a:t>
              </a:r>
              <a:r>
                <a:rPr lang="en-GB" sz="1200" i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‘Home’</a:t>
              </a: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en-GB" sz="1200" i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‘New Slide’.</a:t>
              </a:r>
            </a:p>
          </p:txBody>
        </p:sp>
        <p:sp>
          <p:nvSpPr>
            <p:cNvPr id="88" name="Ovaal 87">
              <a:extLst>
                <a:ext uri="{FF2B5EF4-FFF2-40B4-BE49-F238E27FC236}">
                  <a16:creationId xmlns:a16="http://schemas.microsoft.com/office/drawing/2014/main" id="{90B7CBD4-8CA3-D588-E8EF-1215F1CE38B4}"/>
                </a:ext>
              </a:extLst>
            </p:cNvPr>
            <p:cNvSpPr/>
            <p:nvPr userDrawn="1"/>
          </p:nvSpPr>
          <p:spPr>
            <a:xfrm>
              <a:off x="-3603587" y="46532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89" name="Rechthoek 88">
              <a:extLst>
                <a:ext uri="{FF2B5EF4-FFF2-40B4-BE49-F238E27FC236}">
                  <a16:creationId xmlns:a16="http://schemas.microsoft.com/office/drawing/2014/main" id="{7D91019D-3C20-6C2E-186E-976BB3831E3B}"/>
                </a:ext>
              </a:extLst>
            </p:cNvPr>
            <p:cNvSpPr/>
            <p:nvPr userDrawn="1"/>
          </p:nvSpPr>
          <p:spPr>
            <a:xfrm>
              <a:off x="-3319415" y="465324"/>
              <a:ext cx="2944682" cy="65802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If necessary, delete the existing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by using the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‘Backspace key’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Click on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pictogram to insert a new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1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(see example below)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90" name="Groep 89">
              <a:extLst>
                <a:ext uri="{FF2B5EF4-FFF2-40B4-BE49-F238E27FC236}">
                  <a16:creationId xmlns:a16="http://schemas.microsoft.com/office/drawing/2014/main" id="{5BEFF9AB-E7D1-E9FA-87E2-F0950BEF38D0}"/>
                </a:ext>
              </a:extLst>
            </p:cNvPr>
            <p:cNvGrpSpPr/>
            <p:nvPr userDrawn="1"/>
          </p:nvGrpSpPr>
          <p:grpSpPr>
            <a:xfrm>
              <a:off x="-3316179" y="1231351"/>
              <a:ext cx="294789" cy="318834"/>
              <a:chOff x="14466489" y="1001522"/>
              <a:chExt cx="290627" cy="314333"/>
            </a:xfrm>
          </p:grpSpPr>
          <p:sp>
            <p:nvSpPr>
              <p:cNvPr id="144" name="Rechthoek 143">
                <a:extLst>
                  <a:ext uri="{FF2B5EF4-FFF2-40B4-BE49-F238E27FC236}">
                    <a16:creationId xmlns:a16="http://schemas.microsoft.com/office/drawing/2014/main" id="{43575B6B-C395-CE02-35C8-B510B1705AA5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8181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800" b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45" name="Ovaal 144">
                <a:extLst>
                  <a:ext uri="{FF2B5EF4-FFF2-40B4-BE49-F238E27FC236}">
                    <a16:creationId xmlns:a16="http://schemas.microsoft.com/office/drawing/2014/main" id="{19033F77-DB55-23FC-B5FF-19FE048FF8E4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8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46" name="Vrije vorm: vorm 145">
                <a:extLst>
                  <a:ext uri="{FF2B5EF4-FFF2-40B4-BE49-F238E27FC236}">
                    <a16:creationId xmlns:a16="http://schemas.microsoft.com/office/drawing/2014/main" id="{D271F4FD-5551-4B43-51B5-CFDFA35A5446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8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47" name="Rechthoek: afgeronde hoeken 146">
                <a:extLst>
                  <a:ext uri="{FF2B5EF4-FFF2-40B4-BE49-F238E27FC236}">
                    <a16:creationId xmlns:a16="http://schemas.microsoft.com/office/drawing/2014/main" id="{DDA83735-E3F1-34CD-B6B1-BB2BA55BF118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800" b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cxnSp>
            <p:nvCxnSpPr>
              <p:cNvPr id="148" name="Rechte verbindingslijn 147">
                <a:extLst>
                  <a:ext uri="{FF2B5EF4-FFF2-40B4-BE49-F238E27FC236}">
                    <a16:creationId xmlns:a16="http://schemas.microsoft.com/office/drawing/2014/main" id="{006894FB-E1CE-8530-9637-2092BDEF3D7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49" name="Rechte verbindingslijn 148">
                <a:extLst>
                  <a:ext uri="{FF2B5EF4-FFF2-40B4-BE49-F238E27FC236}">
                    <a16:creationId xmlns:a16="http://schemas.microsoft.com/office/drawing/2014/main" id="{DB3A66CA-8FA9-2218-1034-D0D2516FC62E}"/>
                  </a:ext>
                </a:extLst>
              </p:cNvPr>
              <p:cNvCxnSpPr>
                <a:cxnSpLocks/>
                <a:stCxn id="147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91" name="Ovaal 90">
              <a:extLst>
                <a:ext uri="{FF2B5EF4-FFF2-40B4-BE49-F238E27FC236}">
                  <a16:creationId xmlns:a16="http://schemas.microsoft.com/office/drawing/2014/main" id="{C7B202E8-5B34-EC57-7B9C-B314B723B972}"/>
                </a:ext>
              </a:extLst>
            </p:cNvPr>
            <p:cNvSpPr/>
            <p:nvPr userDrawn="1"/>
          </p:nvSpPr>
          <p:spPr>
            <a:xfrm>
              <a:off x="-3603587" y="172970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92" name="Rechthoek 91">
              <a:extLst>
                <a:ext uri="{FF2B5EF4-FFF2-40B4-BE49-F238E27FC236}">
                  <a16:creationId xmlns:a16="http://schemas.microsoft.com/office/drawing/2014/main" id="{9BDD5F9F-E07E-AD3A-2164-BCD982B68F86}"/>
                </a:ext>
              </a:extLst>
            </p:cNvPr>
            <p:cNvSpPr/>
            <p:nvPr userDrawn="1"/>
          </p:nvSpPr>
          <p:spPr>
            <a:xfrm>
              <a:off x="-3319415" y="1729710"/>
              <a:ext cx="2944682" cy="32633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Select the preferred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and click on 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‘Insert’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93" name="Groep 92">
              <a:extLst>
                <a:ext uri="{FF2B5EF4-FFF2-40B4-BE49-F238E27FC236}">
                  <a16:creationId xmlns:a16="http://schemas.microsoft.com/office/drawing/2014/main" id="{9AF010B1-547F-0D4B-BD57-43FC0F4D99C7}"/>
                </a:ext>
              </a:extLst>
            </p:cNvPr>
            <p:cNvGrpSpPr/>
            <p:nvPr userDrawn="1"/>
          </p:nvGrpSpPr>
          <p:grpSpPr>
            <a:xfrm>
              <a:off x="-3311319" y="2164285"/>
              <a:ext cx="825500" cy="209550"/>
              <a:chOff x="13504624" y="2482850"/>
              <a:chExt cx="825500" cy="209550"/>
            </a:xfrm>
          </p:grpSpPr>
          <p:sp>
            <p:nvSpPr>
              <p:cNvPr id="141" name="Rechthoek 140">
                <a:extLst>
                  <a:ext uri="{FF2B5EF4-FFF2-40B4-BE49-F238E27FC236}">
                    <a16:creationId xmlns:a16="http://schemas.microsoft.com/office/drawing/2014/main" id="{80690A5D-8BB7-0DAA-F5C1-68D9793B4580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72000" tIns="0" rIns="28800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Insert</a:t>
                </a:r>
              </a:p>
            </p:txBody>
          </p:sp>
          <p:cxnSp>
            <p:nvCxnSpPr>
              <p:cNvPr id="142" name="Rechte verbindingslijn 141">
                <a:extLst>
                  <a:ext uri="{FF2B5EF4-FFF2-40B4-BE49-F238E27FC236}">
                    <a16:creationId xmlns:a16="http://schemas.microsoft.com/office/drawing/2014/main" id="{02D800E4-C487-3844-8D60-91200E7249BD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143" name="Gelijkbenige driehoek 142">
                <a:extLst>
                  <a:ext uri="{FF2B5EF4-FFF2-40B4-BE49-F238E27FC236}">
                    <a16:creationId xmlns:a16="http://schemas.microsoft.com/office/drawing/2014/main" id="{6A7457AC-58C7-CCB2-EE4A-149C29D6FC9E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9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94" name="Ovaal 93">
              <a:extLst>
                <a:ext uri="{FF2B5EF4-FFF2-40B4-BE49-F238E27FC236}">
                  <a16:creationId xmlns:a16="http://schemas.microsoft.com/office/drawing/2014/main" id="{5713708E-0F99-90A4-70BE-79F2379BF2E1}"/>
                </a:ext>
              </a:extLst>
            </p:cNvPr>
            <p:cNvSpPr/>
            <p:nvPr userDrawn="1"/>
          </p:nvSpPr>
          <p:spPr>
            <a:xfrm>
              <a:off x="-3603587" y="255335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95" name="Rechthoek 94">
              <a:extLst>
                <a:ext uri="{FF2B5EF4-FFF2-40B4-BE49-F238E27FC236}">
                  <a16:creationId xmlns:a16="http://schemas.microsoft.com/office/drawing/2014/main" id="{354C2960-0EA3-B125-7E95-817F9C329040}"/>
                </a:ext>
              </a:extLst>
            </p:cNvPr>
            <p:cNvSpPr/>
            <p:nvPr userDrawn="1"/>
          </p:nvSpPr>
          <p:spPr>
            <a:xfrm>
              <a:off x="-3319416" y="2553360"/>
              <a:ext cx="3126341" cy="462795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Click with the right mouse button on the thumbnail display of the slide on the left side 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of the screen and choose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‘Reset slide’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96" name="ICOON_info">
              <a:extLst>
                <a:ext uri="{FF2B5EF4-FFF2-40B4-BE49-F238E27FC236}">
                  <a16:creationId xmlns:a16="http://schemas.microsoft.com/office/drawing/2014/main" id="{11355C22-4E52-56D8-958C-84C06DB62249}"/>
                </a:ext>
              </a:extLst>
            </p:cNvPr>
            <p:cNvGrpSpPr/>
            <p:nvPr userDrawn="1"/>
          </p:nvGrpSpPr>
          <p:grpSpPr>
            <a:xfrm>
              <a:off x="-376736" y="5705292"/>
              <a:ext cx="283685" cy="283685"/>
              <a:chOff x="-510741" y="5913713"/>
              <a:chExt cx="267555" cy="267555"/>
            </a:xfrm>
          </p:grpSpPr>
          <p:sp>
            <p:nvSpPr>
              <p:cNvPr id="139" name="Ovaal 138">
                <a:extLst>
                  <a:ext uri="{FF2B5EF4-FFF2-40B4-BE49-F238E27FC236}">
                    <a16:creationId xmlns:a16="http://schemas.microsoft.com/office/drawing/2014/main" id="{ED3CEF14-ABAA-0AD7-55D8-59735D6AA471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40" name="Graphic 163" descr="Informatie">
                <a:extLst>
                  <a:ext uri="{FF2B5EF4-FFF2-40B4-BE49-F238E27FC236}">
                    <a16:creationId xmlns:a16="http://schemas.microsoft.com/office/drawing/2014/main" id="{F22321C8-3F65-453D-D10D-46A13A27999A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GB" sz="200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97" name="Ovaal 96">
              <a:extLst>
                <a:ext uri="{FF2B5EF4-FFF2-40B4-BE49-F238E27FC236}">
                  <a16:creationId xmlns:a16="http://schemas.microsoft.com/office/drawing/2014/main" id="{47FA8901-1A15-233A-410F-73457973E7D1}"/>
                </a:ext>
              </a:extLst>
            </p:cNvPr>
            <p:cNvSpPr/>
            <p:nvPr userDrawn="1"/>
          </p:nvSpPr>
          <p:spPr>
            <a:xfrm>
              <a:off x="-3603587" y="414578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98" name="Rechthoek 97">
              <a:extLst>
                <a:ext uri="{FF2B5EF4-FFF2-40B4-BE49-F238E27FC236}">
                  <a16:creationId xmlns:a16="http://schemas.microsoft.com/office/drawing/2014/main" id="{2AFAD151-9EED-0A96-D2C9-30C53FE7B7F5}"/>
                </a:ext>
              </a:extLst>
            </p:cNvPr>
            <p:cNvSpPr/>
            <p:nvPr userDrawn="1"/>
          </p:nvSpPr>
          <p:spPr>
            <a:xfrm>
              <a:off x="-3319415" y="4145790"/>
              <a:ext cx="2944682" cy="7947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To scale or drag the image, go to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‘Picture Tools - Format’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and click on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button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‘Crop’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Scale the image itself with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spheres and scale the image frame with the brackets.</a:t>
              </a:r>
            </a:p>
          </p:txBody>
        </p:sp>
        <p:grpSp>
          <p:nvGrpSpPr>
            <p:cNvPr id="99" name="Groep 98">
              <a:extLst>
                <a:ext uri="{FF2B5EF4-FFF2-40B4-BE49-F238E27FC236}">
                  <a16:creationId xmlns:a16="http://schemas.microsoft.com/office/drawing/2014/main" id="{6605B618-50DC-6CCD-D5D0-60C2520A016C}"/>
                </a:ext>
              </a:extLst>
            </p:cNvPr>
            <p:cNvGrpSpPr/>
            <p:nvPr userDrawn="1"/>
          </p:nvGrpSpPr>
          <p:grpSpPr>
            <a:xfrm>
              <a:off x="-3449237" y="5047414"/>
              <a:ext cx="622283" cy="612919"/>
              <a:chOff x="12617641" y="3403239"/>
              <a:chExt cx="752963" cy="741634"/>
            </a:xfrm>
          </p:grpSpPr>
          <p:grpSp>
            <p:nvGrpSpPr>
              <p:cNvPr id="123" name="Groep 122">
                <a:extLst>
                  <a:ext uri="{FF2B5EF4-FFF2-40B4-BE49-F238E27FC236}">
                    <a16:creationId xmlns:a16="http://schemas.microsoft.com/office/drawing/2014/main" id="{6669B37C-C1FE-1E1B-A830-AF41D0BD63B4}"/>
                  </a:ext>
                </a:extLst>
              </p:cNvPr>
              <p:cNvGrpSpPr/>
              <p:nvPr userDrawn="1"/>
            </p:nvGrpSpPr>
            <p:grpSpPr>
              <a:xfrm>
                <a:off x="12771550" y="3403239"/>
                <a:ext cx="467156" cy="448491"/>
                <a:chOff x="12782177" y="3403239"/>
                <a:chExt cx="467156" cy="448491"/>
              </a:xfrm>
            </p:grpSpPr>
            <p:grpSp>
              <p:nvGrpSpPr>
                <p:cNvPr id="126" name="Groep 125">
                  <a:extLst>
                    <a:ext uri="{FF2B5EF4-FFF2-40B4-BE49-F238E27FC236}">
                      <a16:creationId xmlns:a16="http://schemas.microsoft.com/office/drawing/2014/main" id="{C6A8970E-B0FB-3F28-67C5-35C03672052E}"/>
                    </a:ext>
                  </a:extLst>
                </p:cNvPr>
                <p:cNvGrpSpPr/>
                <p:nvPr userDrawn="1"/>
              </p:nvGrpSpPr>
              <p:grpSpPr>
                <a:xfrm>
                  <a:off x="12782177" y="3403239"/>
                  <a:ext cx="412972" cy="396132"/>
                  <a:chOff x="13554906" y="3320109"/>
                  <a:chExt cx="443912" cy="425811"/>
                </a:xfrm>
              </p:grpSpPr>
              <p:grpSp>
                <p:nvGrpSpPr>
                  <p:cNvPr id="133" name="Groep 132">
                    <a:extLst>
                      <a:ext uri="{FF2B5EF4-FFF2-40B4-BE49-F238E27FC236}">
                        <a16:creationId xmlns:a16="http://schemas.microsoft.com/office/drawing/2014/main" id="{3729FD6C-F784-F705-6112-1E9EEF39B691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12" cy="425811"/>
                    <a:chOff x="12909684" y="1276143"/>
                    <a:chExt cx="443912" cy="425811"/>
                  </a:xfrm>
                </p:grpSpPr>
                <p:sp>
                  <p:nvSpPr>
                    <p:cNvPr id="136" name="Rechthoek 135">
                      <a:extLst>
                        <a:ext uri="{FF2B5EF4-FFF2-40B4-BE49-F238E27FC236}">
                          <a16:creationId xmlns:a16="http://schemas.microsoft.com/office/drawing/2014/main" id="{3C21D10C-1CAC-6B8C-BD9E-D3B64EE84504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443912" cy="425811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800" b="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37" name="Rechthoek 136">
                      <a:extLst>
                        <a:ext uri="{FF2B5EF4-FFF2-40B4-BE49-F238E27FC236}">
                          <a16:creationId xmlns:a16="http://schemas.microsoft.com/office/drawing/2014/main" id="{98524D69-6223-1BC7-793D-D71260BDF10D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800" b="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38" name="Ovaal 137">
                      <a:extLst>
                        <a:ext uri="{FF2B5EF4-FFF2-40B4-BE49-F238E27FC236}">
                          <a16:creationId xmlns:a16="http://schemas.microsoft.com/office/drawing/2014/main" id="{F32EED11-BDEF-14A7-1A5B-D805897BCAAA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en-GB" sz="1000" b="1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pic>
                <p:nvPicPr>
                  <p:cNvPr id="134" name="Afbeelding 133">
                    <a:extLst>
                      <a:ext uri="{FF2B5EF4-FFF2-40B4-BE49-F238E27FC236}">
                        <a16:creationId xmlns:a16="http://schemas.microsoft.com/office/drawing/2014/main" id="{C00967D3-ECDA-9DCF-9F7E-6D628BC8CE66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3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4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2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135" name="Afbeelding 134">
                    <a:extLst>
                      <a:ext uri="{FF2B5EF4-FFF2-40B4-BE49-F238E27FC236}">
                        <a16:creationId xmlns:a16="http://schemas.microsoft.com/office/drawing/2014/main" id="{47E0643C-C5F1-5CFE-40B3-2AC3A76EE7A1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3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4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9" y="3453788"/>
                    <a:ext cx="173367" cy="111424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27" name="Groep 126">
                  <a:extLst>
                    <a:ext uri="{FF2B5EF4-FFF2-40B4-BE49-F238E27FC236}">
                      <a16:creationId xmlns:a16="http://schemas.microsoft.com/office/drawing/2014/main" id="{1834ABFC-CD09-2027-3A37-35AC4A14798B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131" name="Rechthoek 130">
                    <a:extLst>
                      <a:ext uri="{FF2B5EF4-FFF2-40B4-BE49-F238E27FC236}">
                        <a16:creationId xmlns:a16="http://schemas.microsoft.com/office/drawing/2014/main" id="{35902B87-6B50-8EE3-5E8B-4A858B70A2B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32" name="Rechthoek 131">
                    <a:extLst>
                      <a:ext uri="{FF2B5EF4-FFF2-40B4-BE49-F238E27FC236}">
                        <a16:creationId xmlns:a16="http://schemas.microsoft.com/office/drawing/2014/main" id="{B32E2BCC-2021-8B20-07E1-AD060C189A74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28" name="Groep 127">
                  <a:extLst>
                    <a:ext uri="{FF2B5EF4-FFF2-40B4-BE49-F238E27FC236}">
                      <a16:creationId xmlns:a16="http://schemas.microsoft.com/office/drawing/2014/main" id="{E6E92A3A-7E8B-2A1D-1EE9-32D13D61D372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129" name="Rechthoek 128">
                    <a:extLst>
                      <a:ext uri="{FF2B5EF4-FFF2-40B4-BE49-F238E27FC236}">
                        <a16:creationId xmlns:a16="http://schemas.microsoft.com/office/drawing/2014/main" id="{2C7D1C9C-709E-BA5F-A5FC-EE546FA1CA0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30" name="Rechthoek 129">
                    <a:extLst>
                      <a:ext uri="{FF2B5EF4-FFF2-40B4-BE49-F238E27FC236}">
                        <a16:creationId xmlns:a16="http://schemas.microsoft.com/office/drawing/2014/main" id="{6F7E9826-616F-D2F1-2369-F251D538F3C4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</p:grpSp>
          <p:sp>
            <p:nvSpPr>
              <p:cNvPr id="124" name="Rechthoek 123">
                <a:extLst>
                  <a:ext uri="{FF2B5EF4-FFF2-40B4-BE49-F238E27FC236}">
                    <a16:creationId xmlns:a16="http://schemas.microsoft.com/office/drawing/2014/main" id="{F71A780F-852A-DEFA-0E50-456BDF25150A}"/>
                  </a:ext>
                </a:extLst>
              </p:cNvPr>
              <p:cNvSpPr/>
              <p:nvPr userDrawn="1"/>
            </p:nvSpPr>
            <p:spPr>
              <a:xfrm>
                <a:off x="12617641" y="3889890"/>
                <a:ext cx="752963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Crop</a:t>
                </a:r>
              </a:p>
            </p:txBody>
          </p:sp>
          <p:sp>
            <p:nvSpPr>
              <p:cNvPr id="125" name="Gelijkbenige driehoek 124">
                <a:extLst>
                  <a:ext uri="{FF2B5EF4-FFF2-40B4-BE49-F238E27FC236}">
                    <a16:creationId xmlns:a16="http://schemas.microsoft.com/office/drawing/2014/main" id="{620D233B-CEF7-37E5-E0D1-B3DD9AD201A7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8181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100" name="Rechthoek 99">
              <a:extLst>
                <a:ext uri="{FF2B5EF4-FFF2-40B4-BE49-F238E27FC236}">
                  <a16:creationId xmlns:a16="http://schemas.microsoft.com/office/drawing/2014/main" id="{702C06F6-539E-D969-64AC-363527F1FA6A}"/>
                </a:ext>
              </a:extLst>
            </p:cNvPr>
            <p:cNvSpPr/>
            <p:nvPr userDrawn="1"/>
          </p:nvSpPr>
          <p:spPr>
            <a:xfrm>
              <a:off x="-3316836" y="3119689"/>
              <a:ext cx="1239216" cy="719917"/>
            </a:xfrm>
            <a:prstGeom prst="rect">
              <a:avLst/>
            </a:prstGeom>
            <a:pattFill prst="wdUpDiag">
              <a:fgClr>
                <a:srgbClr val="E0E0E0"/>
              </a:fgClr>
              <a:bgClr>
                <a:srgbClr val="ECECEC"/>
              </a:bgClr>
            </a:pattFill>
            <a:ln w="12700">
              <a:solidFill>
                <a:srgbClr val="D3D3D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GB" sz="1000" b="0" i="1" noProof="0">
                <a:solidFill>
                  <a:srgbClr val="211F26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101" name="Groep 100">
              <a:extLst>
                <a:ext uri="{FF2B5EF4-FFF2-40B4-BE49-F238E27FC236}">
                  <a16:creationId xmlns:a16="http://schemas.microsoft.com/office/drawing/2014/main" id="{E5998193-307E-EAD3-B04C-0075D7D1DAB1}"/>
                </a:ext>
              </a:extLst>
            </p:cNvPr>
            <p:cNvGrpSpPr/>
            <p:nvPr userDrawn="1"/>
          </p:nvGrpSpPr>
          <p:grpSpPr>
            <a:xfrm>
              <a:off x="-2485819" y="3399207"/>
              <a:ext cx="1222990" cy="563933"/>
              <a:chOff x="-2485819" y="3399207"/>
              <a:chExt cx="1222990" cy="563933"/>
            </a:xfrm>
          </p:grpSpPr>
          <p:sp>
            <p:nvSpPr>
              <p:cNvPr id="102" name="Rechthoek 101">
                <a:extLst>
                  <a:ext uri="{FF2B5EF4-FFF2-40B4-BE49-F238E27FC236}">
                    <a16:creationId xmlns:a16="http://schemas.microsoft.com/office/drawing/2014/main" id="{290AE3CD-DC63-69C7-5E2A-CAB8B7EBB986}"/>
                  </a:ext>
                </a:extLst>
              </p:cNvPr>
              <p:cNvSpPr/>
              <p:nvPr userDrawn="1"/>
            </p:nvSpPr>
            <p:spPr>
              <a:xfrm>
                <a:off x="-2485819" y="3399207"/>
                <a:ext cx="1176476" cy="504851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800" b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03" name="Rechthoek 102">
                <a:extLst>
                  <a:ext uri="{FF2B5EF4-FFF2-40B4-BE49-F238E27FC236}">
                    <a16:creationId xmlns:a16="http://schemas.microsoft.com/office/drawing/2014/main" id="{028F0A9D-9E2F-6577-2F59-2D429B886776}"/>
                  </a:ext>
                </a:extLst>
              </p:cNvPr>
              <p:cNvSpPr/>
              <p:nvPr userDrawn="1"/>
            </p:nvSpPr>
            <p:spPr>
              <a:xfrm>
                <a:off x="-2479584" y="3652838"/>
                <a:ext cx="1164007" cy="246701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104" name="Groep 103">
                <a:extLst>
                  <a:ext uri="{FF2B5EF4-FFF2-40B4-BE49-F238E27FC236}">
                    <a16:creationId xmlns:a16="http://schemas.microsoft.com/office/drawing/2014/main" id="{805B1D59-5194-798D-A01D-160C1AB66C63}"/>
                  </a:ext>
                </a:extLst>
              </p:cNvPr>
              <p:cNvGrpSpPr/>
              <p:nvPr userDrawn="1"/>
            </p:nvGrpSpPr>
            <p:grpSpPr>
              <a:xfrm>
                <a:off x="-2403869" y="3460544"/>
                <a:ext cx="155951" cy="131922"/>
                <a:chOff x="12968836" y="3354170"/>
                <a:chExt cx="404806" cy="342433"/>
              </a:xfrm>
            </p:grpSpPr>
            <p:sp>
              <p:nvSpPr>
                <p:cNvPr id="117" name="Rechthoek: afgeronde hoeken 116">
                  <a:extLst>
                    <a:ext uri="{FF2B5EF4-FFF2-40B4-BE49-F238E27FC236}">
                      <a16:creationId xmlns:a16="http://schemas.microsoft.com/office/drawing/2014/main" id="{074AF7BB-D6E4-52B8-75B8-982C9A79600B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en-GB" sz="8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18" name="Rechthoek 117">
                  <a:extLst>
                    <a:ext uri="{FF2B5EF4-FFF2-40B4-BE49-F238E27FC236}">
                      <a16:creationId xmlns:a16="http://schemas.microsoft.com/office/drawing/2014/main" id="{1B7F54A3-253C-6183-AAA5-DA125A5227FB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19" name="Rechthoek 118">
                  <a:extLst>
                    <a:ext uri="{FF2B5EF4-FFF2-40B4-BE49-F238E27FC236}">
                      <a16:creationId xmlns:a16="http://schemas.microsoft.com/office/drawing/2014/main" id="{2DC087B6-862F-FF9E-41F8-63AB3E75874A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20" name="Rechthoek 119">
                  <a:extLst>
                    <a:ext uri="{FF2B5EF4-FFF2-40B4-BE49-F238E27FC236}">
                      <a16:creationId xmlns:a16="http://schemas.microsoft.com/office/drawing/2014/main" id="{EE964846-2780-65D7-FD01-575F66D425B9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21" name="Rechthoek 120">
                  <a:extLst>
                    <a:ext uri="{FF2B5EF4-FFF2-40B4-BE49-F238E27FC236}">
                      <a16:creationId xmlns:a16="http://schemas.microsoft.com/office/drawing/2014/main" id="{68F0A8AA-3F18-771E-F5EB-FB8A2223C9E0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22" name="Rechthoek 121">
                  <a:extLst>
                    <a:ext uri="{FF2B5EF4-FFF2-40B4-BE49-F238E27FC236}">
                      <a16:creationId xmlns:a16="http://schemas.microsoft.com/office/drawing/2014/main" id="{82BE8098-210A-1011-22BC-3282D76CA7D7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105" name="Groep 104">
                <a:extLst>
                  <a:ext uri="{FF2B5EF4-FFF2-40B4-BE49-F238E27FC236}">
                    <a16:creationId xmlns:a16="http://schemas.microsoft.com/office/drawing/2014/main" id="{CF48BF1A-B475-65A1-EF1A-3EF1D29E57AB}"/>
                  </a:ext>
                </a:extLst>
              </p:cNvPr>
              <p:cNvGrpSpPr/>
              <p:nvPr userDrawn="1"/>
            </p:nvGrpSpPr>
            <p:grpSpPr>
              <a:xfrm>
                <a:off x="-2423424" y="3690208"/>
                <a:ext cx="166739" cy="218963"/>
                <a:chOff x="12940828" y="3950597"/>
                <a:chExt cx="432813" cy="568367"/>
              </a:xfrm>
            </p:grpSpPr>
            <p:grpSp>
              <p:nvGrpSpPr>
                <p:cNvPr id="109" name="Groep 108">
                  <a:extLst>
                    <a:ext uri="{FF2B5EF4-FFF2-40B4-BE49-F238E27FC236}">
                      <a16:creationId xmlns:a16="http://schemas.microsoft.com/office/drawing/2014/main" id="{D4F7CBBB-CE83-8778-0516-3FE89BEEA3F2}"/>
                    </a:ext>
                  </a:extLst>
                </p:cNvPr>
                <p:cNvGrpSpPr/>
                <p:nvPr userDrawn="1"/>
              </p:nvGrpSpPr>
              <p:grpSpPr>
                <a:xfrm>
                  <a:off x="13000382" y="4006891"/>
                  <a:ext cx="373259" cy="315747"/>
                  <a:chOff x="12968836" y="3354170"/>
                  <a:chExt cx="404806" cy="342433"/>
                </a:xfrm>
              </p:grpSpPr>
              <p:sp>
                <p:nvSpPr>
                  <p:cNvPr id="111" name="Rechthoek: afgeronde hoeken 110">
                    <a:extLst>
                      <a:ext uri="{FF2B5EF4-FFF2-40B4-BE49-F238E27FC236}">
                        <a16:creationId xmlns:a16="http://schemas.microsoft.com/office/drawing/2014/main" id="{207B085E-C58A-7265-BDC8-11DE166FBCA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en-GB" sz="800" b="0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2" name="Rechthoek 111">
                    <a:extLst>
                      <a:ext uri="{FF2B5EF4-FFF2-40B4-BE49-F238E27FC236}">
                        <a16:creationId xmlns:a16="http://schemas.microsoft.com/office/drawing/2014/main" id="{26C29A2B-A5F4-D3A6-979B-BA0D51700D5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3" name="Rechthoek 112">
                    <a:extLst>
                      <a:ext uri="{FF2B5EF4-FFF2-40B4-BE49-F238E27FC236}">
                        <a16:creationId xmlns:a16="http://schemas.microsoft.com/office/drawing/2014/main" id="{38EC5A37-3736-6F6F-1336-C3C69FE4805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4" name="Rechthoek 113">
                    <a:extLst>
                      <a:ext uri="{FF2B5EF4-FFF2-40B4-BE49-F238E27FC236}">
                        <a16:creationId xmlns:a16="http://schemas.microsoft.com/office/drawing/2014/main" id="{D299D43B-C716-568A-7561-2C0312ED0CE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5" name="Rechthoek 114">
                    <a:extLst>
                      <a:ext uri="{FF2B5EF4-FFF2-40B4-BE49-F238E27FC236}">
                        <a16:creationId xmlns:a16="http://schemas.microsoft.com/office/drawing/2014/main" id="{93DB8942-3113-85DC-6A3B-E003920C57F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6" name="Rechthoek 115">
                    <a:extLst>
                      <a:ext uri="{FF2B5EF4-FFF2-40B4-BE49-F238E27FC236}">
                        <a16:creationId xmlns:a16="http://schemas.microsoft.com/office/drawing/2014/main" id="{2CD896C0-E7F6-8FC7-011E-994E5AF66CC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110" name="Boog 109">
                  <a:extLst>
                    <a:ext uri="{FF2B5EF4-FFF2-40B4-BE49-F238E27FC236}">
                      <a16:creationId xmlns:a16="http://schemas.microsoft.com/office/drawing/2014/main" id="{1A71FC98-719B-B5A5-6FF9-9C7B6CE063AB}"/>
                    </a:ext>
                  </a:extLst>
                </p:cNvPr>
                <p:cNvSpPr/>
                <p:nvPr userDrawn="1"/>
              </p:nvSpPr>
              <p:spPr>
                <a:xfrm rot="17637075">
                  <a:off x="12776155" y="4115270"/>
                  <a:ext cx="568367" cy="239021"/>
                </a:xfrm>
                <a:prstGeom prst="arc">
                  <a:avLst>
                    <a:gd name="adj1" fmla="val 15959368"/>
                    <a:gd name="adj2" fmla="val 1354623"/>
                  </a:avLst>
                </a:prstGeom>
                <a:noFill/>
                <a:ln w="19050" cap="flat" cmpd="sng" algn="ctr">
                  <a:solidFill>
                    <a:srgbClr val="4D82B8"/>
                  </a:solidFill>
                  <a:prstDash val="solid"/>
                  <a:headEnd type="arrow" w="med" len="sm"/>
                </a:ln>
                <a:effectLst/>
              </p:spPr>
              <p:txBody>
                <a:bodyPr rtlCol="0" anchor="ctr">
                  <a:noAutofit/>
                </a:bodyPr>
                <a:lstStyle/>
                <a:p>
                  <a:pPr algn="ctr"/>
                  <a:endParaRPr lang="en-GB" sz="24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106" name="Tekstvak 105">
                <a:extLst>
                  <a:ext uri="{FF2B5EF4-FFF2-40B4-BE49-F238E27FC236}">
                    <a16:creationId xmlns:a16="http://schemas.microsoft.com/office/drawing/2014/main" id="{E7E5AFF6-B059-79D9-36C9-E985572D7ED8}"/>
                  </a:ext>
                </a:extLst>
              </p:cNvPr>
              <p:cNvSpPr txBox="1"/>
              <p:nvPr userDrawn="1"/>
            </p:nvSpPr>
            <p:spPr>
              <a:xfrm>
                <a:off x="-2245455" y="3460544"/>
                <a:ext cx="896116" cy="134709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kern="120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Layout</a:t>
                </a:r>
              </a:p>
            </p:txBody>
          </p:sp>
          <p:sp>
            <p:nvSpPr>
              <p:cNvPr id="107" name="Tekstvak 106">
                <a:extLst>
                  <a:ext uri="{FF2B5EF4-FFF2-40B4-BE49-F238E27FC236}">
                    <a16:creationId xmlns:a16="http://schemas.microsoft.com/office/drawing/2014/main" id="{AFC30BB0-A2C5-58F2-6FAC-A73F7F3374DD}"/>
                  </a:ext>
                </a:extLst>
              </p:cNvPr>
              <p:cNvSpPr txBox="1"/>
              <p:nvPr userDrawn="1"/>
            </p:nvSpPr>
            <p:spPr>
              <a:xfrm>
                <a:off x="-2258884" y="3712980"/>
                <a:ext cx="909545" cy="126416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kern="120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Reset slide</a:t>
                </a:r>
              </a:p>
            </p:txBody>
          </p:sp>
          <p:sp>
            <p:nvSpPr>
              <p:cNvPr id="108" name="Vrije vorm: vorm 107">
                <a:extLst>
                  <a:ext uri="{FF2B5EF4-FFF2-40B4-BE49-F238E27FC236}">
                    <a16:creationId xmlns:a16="http://schemas.microsoft.com/office/drawing/2014/main" id="{FAA48C0F-2D66-B167-14D9-543D7769D6BF}"/>
                  </a:ext>
                </a:extLst>
              </p:cNvPr>
              <p:cNvSpPr/>
              <p:nvPr userDrawn="1"/>
            </p:nvSpPr>
            <p:spPr>
              <a:xfrm>
                <a:off x="-1360391" y="3783140"/>
                <a:ext cx="97562" cy="180000"/>
              </a:xfrm>
              <a:custGeom>
                <a:avLst/>
                <a:gdLst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41194 w 880280"/>
                  <a:gd name="connsiteY2" fmla="*/ 96899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27546 w 880280"/>
                  <a:gd name="connsiteY2" fmla="*/ 975815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00250 w 880280"/>
                  <a:gd name="connsiteY2" fmla="*/ 100311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11791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498144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0280" h="1624084">
                    <a:moveTo>
                      <a:pt x="0" y="0"/>
                    </a:moveTo>
                    <a:lnTo>
                      <a:pt x="0" y="1262418"/>
                    </a:lnTo>
                    <a:lnTo>
                      <a:pt x="313898" y="996287"/>
                    </a:lnTo>
                    <a:lnTo>
                      <a:pt x="620973" y="1624084"/>
                    </a:lnTo>
                    <a:lnTo>
                      <a:pt x="839337" y="1480782"/>
                    </a:lnTo>
                    <a:lnTo>
                      <a:pt x="498144" y="900753"/>
                    </a:lnTo>
                    <a:lnTo>
                      <a:pt x="880280" y="8939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</p:grpSp>
      <p:grpSp>
        <p:nvGrpSpPr>
          <p:cNvPr id="150" name="INSTRUCTION">
            <a:extLst>
              <a:ext uri="{FF2B5EF4-FFF2-40B4-BE49-F238E27FC236}">
                <a16:creationId xmlns:a16="http://schemas.microsoft.com/office/drawing/2014/main" id="{143A0F50-FFAD-459E-CB4B-3D50D6FA5183}"/>
              </a:ext>
            </a:extLst>
          </p:cNvPr>
          <p:cNvGrpSpPr/>
          <p:nvPr userDrawn="1"/>
        </p:nvGrpSpPr>
        <p:grpSpPr>
          <a:xfrm>
            <a:off x="12274716" y="-1461517"/>
            <a:ext cx="3695970" cy="1277747"/>
            <a:chOff x="-3889316" y="-1461517"/>
            <a:chExt cx="3695970" cy="1277747"/>
          </a:xfrm>
        </p:grpSpPr>
        <p:sp>
          <p:nvSpPr>
            <p:cNvPr id="151" name="Rechthoek 150">
              <a:extLst>
                <a:ext uri="{FF2B5EF4-FFF2-40B4-BE49-F238E27FC236}">
                  <a16:creationId xmlns:a16="http://schemas.microsoft.com/office/drawing/2014/main" id="{A73DAEDC-CCEA-45FB-3AEF-F82926D0F128}"/>
                </a:ext>
              </a:extLst>
            </p:cNvPr>
            <p:cNvSpPr/>
            <p:nvPr userDrawn="1"/>
          </p:nvSpPr>
          <p:spPr>
            <a:xfrm>
              <a:off x="-3786437" y="-1461517"/>
              <a:ext cx="3593091" cy="127774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Insert an image</a:t>
              </a:r>
            </a:p>
          </p:txBody>
        </p:sp>
        <p:sp>
          <p:nvSpPr>
            <p:cNvPr id="152" name="Rechthoek 151">
              <a:extLst>
                <a:ext uri="{FF2B5EF4-FFF2-40B4-BE49-F238E27FC236}">
                  <a16:creationId xmlns:a16="http://schemas.microsoft.com/office/drawing/2014/main" id="{40B68B2B-A9B2-7895-CB0C-5DDBE2F17EDF}"/>
                </a:ext>
              </a:extLst>
            </p:cNvPr>
            <p:cNvSpPr/>
            <p:nvPr userDrawn="1"/>
          </p:nvSpPr>
          <p:spPr>
            <a:xfrm>
              <a:off x="-3603859" y="-993610"/>
              <a:ext cx="3229126" cy="657434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Select the frame of the image by clicking on the tag alongside this instruction. Go to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‘Insert’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, click 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‘Pictures’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, select the preferred image and click 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‘Insert’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153" name="Gelijkbenige driehoek 152">
              <a:extLst>
                <a:ext uri="{FF2B5EF4-FFF2-40B4-BE49-F238E27FC236}">
                  <a16:creationId xmlns:a16="http://schemas.microsoft.com/office/drawing/2014/main" id="{0F28D093-C282-1246-3D93-2E485163BD47}"/>
                </a:ext>
              </a:extLst>
            </p:cNvPr>
            <p:cNvSpPr/>
            <p:nvPr userDrawn="1"/>
          </p:nvSpPr>
          <p:spPr>
            <a:xfrm rot="16200000" flipH="1">
              <a:off x="-3925504" y="-351896"/>
              <a:ext cx="175255" cy="102879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endParaRPr lang="en-GB" sz="1600" cap="all" baseline="0" noProof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86587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1718 -0.00023 L -3.75E-6 2.59259E-6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9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" presetClass="exit" presetSubtype="1" ac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" presetClass="exit" presetSubtype="1" ac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75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xit" presetSubtype="2" ac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xit" presetSubtype="2" ac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75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xit" presetSubtype="4" ac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" presetClass="exit" presetSubtype="4" ac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75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xit" presetSubtype="8" ac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7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" presetClass="exit" presetSubtype="8" ac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75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 animBg="1">
        <p:tmplLst>
          <p:tmpl lvl="1">
            <p:tnLst>
              <p:par>
                <p:cTn presetID="2" presetClass="exit" presetSubtype="1" accel="100000" fill="hold" nodeType="withEffect">
                  <p:stCondLst>
                    <p:cond delay="500"/>
                  </p:stCondLst>
                  <p:childTnLst>
                    <p:anim calcmode="lin" valueType="num">
                      <p:cBhvr additive="base">
                        <p:cTn dur="750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0-ppt_h/2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749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>
            <p:tnLst>
              <p:par>
                <p:cTn presetID="2" presetClass="exit" presetSubtype="1" accel="100000" fill="hold" nodeType="withEffect">
                  <p:stCondLst>
                    <p:cond delay="500"/>
                  </p:stCondLst>
                  <p:childTnLst>
                    <p:anim calcmode="lin" valueType="num">
                      <p:cBhvr additive="base">
                        <p:cTn dur="750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0-ppt_h/2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749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10" grpId="0" uiExpand="1" build="p" animBg="1">
        <p:tmplLst>
          <p:tmpl lvl="1">
            <p:tnLst>
              <p:par>
                <p:cTn presetID="2" presetClass="exit" presetSubtype="4" accel="100000" fill="hold" nodeType="withEffect">
                  <p:stCondLst>
                    <p:cond delay="500"/>
                  </p:stCondLst>
                  <p:childTnLst>
                    <p:anim calcmode="lin" valueType="num">
                      <p:cBhvr additive="base">
                        <p:cTn dur="750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1+ppt_h/2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749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>
            <p:tnLst>
              <p:par>
                <p:cTn presetID="2" presetClass="exit" presetSubtype="4" accel="100000" fill="hold" nodeType="withEffect">
                  <p:stCondLst>
                    <p:cond delay="500"/>
                  </p:stCondLst>
                  <p:childTnLst>
                    <p:anim calcmode="lin" valueType="num">
                      <p:cBhvr additive="base">
                        <p:cTn dur="750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1+ppt_h/2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749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11" grpId="0" uiExpand="1" build="p" animBg="1">
        <p:tmplLst>
          <p:tmpl lvl="1">
            <p:tnLst>
              <p:par>
                <p:cTn presetID="2" presetClass="exit" presetSubtype="2" accel="100000" fill="hold" nodeType="withEffect">
                  <p:stCondLst>
                    <p:cond delay="500"/>
                  </p:stCondLst>
                  <p:childTnLst>
                    <p:anim calcmode="lin" valueType="num">
                      <p:cBhvr additive="base">
                        <p:cTn dur="750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100000">
                          <p:val>
                            <p:strVal val="1+ppt_w/2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749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>
            <p:tnLst>
              <p:par>
                <p:cTn presetID="2" presetClass="exit" presetSubtype="2" accel="100000" fill="hold" nodeType="withEffect">
                  <p:stCondLst>
                    <p:cond delay="500"/>
                  </p:stCondLst>
                  <p:childTnLst>
                    <p:anim calcmode="lin" valueType="num">
                      <p:cBhvr additive="base">
                        <p:cTn dur="750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100000">
                          <p:val>
                            <p:strVal val="1+ppt_w/2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749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12" grpId="0" uiExpand="1" build="p" animBg="1">
        <p:tmplLst>
          <p:tmpl lvl="1">
            <p:tnLst>
              <p:par>
                <p:cTn presetID="2" presetClass="exit" presetSubtype="8" accel="100000" fill="hold" nodeType="withEffect">
                  <p:stCondLst>
                    <p:cond delay="500"/>
                  </p:stCondLst>
                  <p:childTnLst>
                    <p:anim calcmode="lin" valueType="num">
                      <p:cBhvr additive="base">
                        <p:cTn dur="750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100000">
                          <p:val>
                            <p:strVal val="0-ppt_w/2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749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>
            <p:tnLst>
              <p:par>
                <p:cTn presetID="2" presetClass="exit" presetSubtype="8" accel="100000" fill="hold" nodeType="withEffect">
                  <p:stCondLst>
                    <p:cond delay="500"/>
                  </p:stCondLst>
                  <p:childTnLst>
                    <p:anim calcmode="lin" valueType="num">
                      <p:cBhvr additive="base">
                        <p:cTn dur="750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100000">
                          <p:val>
                            <p:strVal val="0-ppt_w/2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749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4" grpId="0"/>
      <p:bldP spid="13" grpId="0" animBg="1">
        <p:tmplLst>
          <p:tmpl>
            <p:tnLst>
              <p:par>
                <p:cTn presetID="10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1" animBg="1">
        <p:tmplLst>
          <p:tmpl>
            <p:tnLst>
              <p:par>
                <p:cTn presetID="42" presetClass="path" presetSubtype="0" decel="100000" fill="hold" nodeType="withEffect">
                  <p:stCondLst>
                    <p:cond delay="750"/>
                  </p:stCondLst>
                  <p:childTnLst>
                    <p:animMotion origin="layout" path="M -0.01718 -0.00023 L -3.75E-6 2.59259E-6 " pathEditMode="relative" rAng="0" ptsTypes="AA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  <p:attrName>ppt_y</p:attrName>
                        </p:attrNameLst>
                      </p:cBhvr>
                      <p:rCtr x="859" y="0"/>
                    </p:animMotion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 + Autodes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Grafik 30" descr="Ein Bild, das Text, Schaltung, Screenshot, Farbigkeit enthält.&#10;&#10;Automatisch generierte Beschreibung">
            <a:extLst>
              <a:ext uri="{FF2B5EF4-FFF2-40B4-BE49-F238E27FC236}">
                <a16:creationId xmlns:a16="http://schemas.microsoft.com/office/drawing/2014/main" id="{98D2EDDD-57C7-4AB4-1330-39BB795942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63" y="0"/>
            <a:ext cx="12192000" cy="6858000"/>
          </a:xfrm>
          <a:prstGeom prst="rect">
            <a:avLst/>
          </a:prstGeom>
        </p:spPr>
      </p:pic>
      <p:sp>
        <p:nvSpPr>
          <p:cNvPr id="12" name="Tijdelijke aanduiding voor tekst 5">
            <a:extLst>
              <a:ext uri="{FF2B5EF4-FFF2-40B4-BE49-F238E27FC236}">
                <a16:creationId xmlns:a16="http://schemas.microsoft.com/office/drawing/2014/main" id="{C10ABDD9-F449-2E7B-71FC-6FC8D2C7804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-5820" y="2640136"/>
            <a:ext cx="12192000" cy="4224823"/>
          </a:xfrm>
          <a:gradFill>
            <a:gsLst>
              <a:gs pos="0">
                <a:schemeClr val="tx2">
                  <a:alpha val="0"/>
                </a:schemeClr>
              </a:gs>
              <a:gs pos="100000">
                <a:schemeClr val="tx2"/>
              </a:gs>
            </a:gsLst>
            <a:lin ang="5400000" scaled="1"/>
          </a:gra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9D9A0993-4650-4271-0D15-D3B7B0971A0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0"/>
            <a:ext cx="12192000" cy="360000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7D3AA19E-3DC8-4556-BC42-05B65FEB6237}"/>
              </a:ext>
            </a:extLst>
          </p:cNvPr>
          <p:cNvSpPr/>
          <p:nvPr userDrawn="1"/>
        </p:nvSpPr>
        <p:spPr>
          <a:xfrm>
            <a:off x="0" y="-425941"/>
            <a:ext cx="1984518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GB" sz="1600" b="0" cap="none" baseline="0" noProof="0">
                <a:solidFill>
                  <a:schemeClr val="accent1"/>
                </a:solidFill>
                <a:latin typeface="+mj-lt"/>
              </a:rPr>
              <a:t>Titlepage + Autodesk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A71DEDF-37F1-4689-8FA1-5E743C7DD6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13395" y="2633177"/>
            <a:ext cx="5159148" cy="2267719"/>
          </a:xfrm>
        </p:spPr>
        <p:txBody>
          <a:bodyPr anchor="b"/>
          <a:lstStyle>
            <a:lvl1pPr algn="l">
              <a:lnSpc>
                <a:spcPct val="80000"/>
              </a:lnSpc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Place Presentation title here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EA18CD7-32A7-41E4-9DF7-7259FA2187F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13395" y="5225500"/>
            <a:ext cx="5159148" cy="257091"/>
          </a:xfrm>
        </p:spPr>
        <p:txBody>
          <a:bodyPr anchor="b"/>
          <a:lstStyle>
            <a:lvl1pPr marL="0" indent="0" algn="l">
              <a:buNone/>
              <a:defRPr sz="1600" b="1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/>
              <a:t>Speaker | Location</a:t>
            </a:r>
          </a:p>
        </p:txBody>
      </p:sp>
      <p:sp>
        <p:nvSpPr>
          <p:cNvPr id="8" name="Tijdelijke aanduiding voor tekst 5">
            <a:extLst>
              <a:ext uri="{FF2B5EF4-FFF2-40B4-BE49-F238E27FC236}">
                <a16:creationId xmlns:a16="http://schemas.microsoft.com/office/drawing/2014/main" id="{78C84C46-E900-A892-D7B7-8F66F556D3F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0" y="6498000"/>
            <a:ext cx="12192000" cy="360000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10" name="Tijdelijke aanduiding voor tekst 5">
            <a:extLst>
              <a:ext uri="{FF2B5EF4-FFF2-40B4-BE49-F238E27FC236}">
                <a16:creationId xmlns:a16="http://schemas.microsoft.com/office/drawing/2014/main" id="{9EC5B020-0320-8D36-0882-D32A7151189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832000" y="0"/>
            <a:ext cx="360000" cy="6842458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11" name="Tijdelijke aanduiding voor tekst 5">
            <a:extLst>
              <a:ext uri="{FF2B5EF4-FFF2-40B4-BE49-F238E27FC236}">
                <a16:creationId xmlns:a16="http://schemas.microsoft.com/office/drawing/2014/main" id="{941D7FE0-174C-6F9E-87C2-C24F5C7596B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313395" y="5046754"/>
            <a:ext cx="2612571" cy="45719"/>
          </a:xfrm>
          <a:solidFill>
            <a:schemeClr val="accent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14" name="Tijdelijke aanduiding voor tekst 5">
            <a:extLst>
              <a:ext uri="{FF2B5EF4-FFF2-40B4-BE49-F238E27FC236}">
                <a16:creationId xmlns:a16="http://schemas.microsoft.com/office/drawing/2014/main" id="{5739B231-E251-F0C3-D632-62DFF3A309A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0" y="0"/>
            <a:ext cx="360000" cy="6842458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GB"/>
              <a:t> </a:t>
            </a:r>
          </a:p>
        </p:txBody>
      </p:sp>
      <p:grpSp>
        <p:nvGrpSpPr>
          <p:cNvPr id="5" name="INSTRUCTION">
            <a:extLst>
              <a:ext uri="{FF2B5EF4-FFF2-40B4-BE49-F238E27FC236}">
                <a16:creationId xmlns:a16="http://schemas.microsoft.com/office/drawing/2014/main" id="{3025116F-5AB8-D048-72D1-75D6CCDA2033}"/>
              </a:ext>
            </a:extLst>
          </p:cNvPr>
          <p:cNvGrpSpPr/>
          <p:nvPr userDrawn="1"/>
        </p:nvGrpSpPr>
        <p:grpSpPr>
          <a:xfrm>
            <a:off x="12377595" y="0"/>
            <a:ext cx="3693386" cy="6669007"/>
            <a:chOff x="-3786437" y="0"/>
            <a:chExt cx="3693386" cy="6669007"/>
          </a:xfrm>
        </p:grpSpPr>
        <p:sp>
          <p:nvSpPr>
            <p:cNvPr id="9" name="Rechthoek 8">
              <a:extLst>
                <a:ext uri="{FF2B5EF4-FFF2-40B4-BE49-F238E27FC236}">
                  <a16:creationId xmlns:a16="http://schemas.microsoft.com/office/drawing/2014/main" id="{B9A35702-B1F8-4889-BF35-44AB31DB72F6}"/>
                </a:ext>
              </a:extLst>
            </p:cNvPr>
            <p:cNvSpPr/>
            <p:nvPr userDrawn="1"/>
          </p:nvSpPr>
          <p:spPr>
            <a:xfrm>
              <a:off x="-3786165" y="0"/>
              <a:ext cx="3593091" cy="5936776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Insert/edit an image</a:t>
              </a:r>
            </a:p>
          </p:txBody>
        </p: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02C7A70A-7A99-CBFF-D30C-EAF2F8A8C2C2}"/>
                </a:ext>
              </a:extLst>
            </p:cNvPr>
            <p:cNvSpPr/>
            <p:nvPr userDrawn="1"/>
          </p:nvSpPr>
          <p:spPr>
            <a:xfrm>
              <a:off x="-3786437" y="5841007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Want to know more?</a:t>
              </a:r>
              <a:br>
                <a:rPr lang="en-GB" sz="1200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Go to the instruction slide </a:t>
              </a:r>
              <a:r>
                <a:rPr lang="en-GB" sz="1200" b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INSTRUCTIONS’</a:t>
              </a: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You’ll find it at the beginning of the presentation</a:t>
              </a:r>
              <a:b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or insert it via </a:t>
              </a:r>
              <a:r>
                <a:rPr lang="en-GB" sz="1200" i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‘Home’</a:t>
              </a: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en-GB" sz="1200" i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‘New Slide’.</a:t>
              </a:r>
            </a:p>
          </p:txBody>
        </p:sp>
        <p:sp>
          <p:nvSpPr>
            <p:cNvPr id="15" name="Ovaal 14">
              <a:extLst>
                <a:ext uri="{FF2B5EF4-FFF2-40B4-BE49-F238E27FC236}">
                  <a16:creationId xmlns:a16="http://schemas.microsoft.com/office/drawing/2014/main" id="{44876EC2-E0E9-D4DA-5DFB-1171C548A601}"/>
                </a:ext>
              </a:extLst>
            </p:cNvPr>
            <p:cNvSpPr/>
            <p:nvPr userDrawn="1"/>
          </p:nvSpPr>
          <p:spPr>
            <a:xfrm>
              <a:off x="-3603587" y="46532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16" name="Rechthoek 15">
              <a:extLst>
                <a:ext uri="{FF2B5EF4-FFF2-40B4-BE49-F238E27FC236}">
                  <a16:creationId xmlns:a16="http://schemas.microsoft.com/office/drawing/2014/main" id="{2EF5CEBD-13A8-E8E0-2BE0-241595F1BE03}"/>
                </a:ext>
              </a:extLst>
            </p:cNvPr>
            <p:cNvSpPr/>
            <p:nvPr userDrawn="1"/>
          </p:nvSpPr>
          <p:spPr>
            <a:xfrm>
              <a:off x="-3319415" y="465324"/>
              <a:ext cx="2944682" cy="65802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If necessary, delete the existing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by using the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‘Backspace key’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Click on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pictogram to insert a new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1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(see example below)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17" name="Groep 16">
              <a:extLst>
                <a:ext uri="{FF2B5EF4-FFF2-40B4-BE49-F238E27FC236}">
                  <a16:creationId xmlns:a16="http://schemas.microsoft.com/office/drawing/2014/main" id="{BAF7D456-14E3-5917-F7AF-E62862AF2A02}"/>
                </a:ext>
              </a:extLst>
            </p:cNvPr>
            <p:cNvGrpSpPr/>
            <p:nvPr userDrawn="1"/>
          </p:nvGrpSpPr>
          <p:grpSpPr>
            <a:xfrm>
              <a:off x="-3316179" y="1231351"/>
              <a:ext cx="294789" cy="318834"/>
              <a:chOff x="14466489" y="1001522"/>
              <a:chExt cx="290627" cy="314333"/>
            </a:xfrm>
          </p:grpSpPr>
          <p:sp>
            <p:nvSpPr>
              <p:cNvPr id="146" name="Rechthoek 145">
                <a:extLst>
                  <a:ext uri="{FF2B5EF4-FFF2-40B4-BE49-F238E27FC236}">
                    <a16:creationId xmlns:a16="http://schemas.microsoft.com/office/drawing/2014/main" id="{E6DE722E-68E7-80E9-C5D2-673C9D7DB0A2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8181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800" b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47" name="Ovaal 146">
                <a:extLst>
                  <a:ext uri="{FF2B5EF4-FFF2-40B4-BE49-F238E27FC236}">
                    <a16:creationId xmlns:a16="http://schemas.microsoft.com/office/drawing/2014/main" id="{BE41FBC7-6CEC-2D8D-90D8-F88A58BADA63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8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48" name="Vrije vorm: vorm 147">
                <a:extLst>
                  <a:ext uri="{FF2B5EF4-FFF2-40B4-BE49-F238E27FC236}">
                    <a16:creationId xmlns:a16="http://schemas.microsoft.com/office/drawing/2014/main" id="{750013CA-7BC0-6F4B-B31C-5AFB31DDA979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8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49" name="Rechthoek: afgeronde hoeken 148">
                <a:extLst>
                  <a:ext uri="{FF2B5EF4-FFF2-40B4-BE49-F238E27FC236}">
                    <a16:creationId xmlns:a16="http://schemas.microsoft.com/office/drawing/2014/main" id="{5727C19B-52F0-A9F4-832F-0CB069659A5A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800" b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cxnSp>
            <p:nvCxnSpPr>
              <p:cNvPr id="150" name="Rechte verbindingslijn 149">
                <a:extLst>
                  <a:ext uri="{FF2B5EF4-FFF2-40B4-BE49-F238E27FC236}">
                    <a16:creationId xmlns:a16="http://schemas.microsoft.com/office/drawing/2014/main" id="{DF6B5741-CBDD-46D4-6D86-5844F715E3D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51" name="Rechte verbindingslijn 150">
                <a:extLst>
                  <a:ext uri="{FF2B5EF4-FFF2-40B4-BE49-F238E27FC236}">
                    <a16:creationId xmlns:a16="http://schemas.microsoft.com/office/drawing/2014/main" id="{344D3C8B-6EE5-04A2-2CC3-99F189383ACE}"/>
                  </a:ext>
                </a:extLst>
              </p:cNvPr>
              <p:cNvCxnSpPr>
                <a:cxnSpLocks/>
                <a:stCxn id="149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9" name="Ovaal 18">
              <a:extLst>
                <a:ext uri="{FF2B5EF4-FFF2-40B4-BE49-F238E27FC236}">
                  <a16:creationId xmlns:a16="http://schemas.microsoft.com/office/drawing/2014/main" id="{848DEF8F-F47C-5706-FCFA-486E81D34C3F}"/>
                </a:ext>
              </a:extLst>
            </p:cNvPr>
            <p:cNvSpPr/>
            <p:nvPr userDrawn="1"/>
          </p:nvSpPr>
          <p:spPr>
            <a:xfrm>
              <a:off x="-3603587" y="172970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F95A7958-953B-4BE3-0C98-BF4E1F8F5CD7}"/>
                </a:ext>
              </a:extLst>
            </p:cNvPr>
            <p:cNvSpPr/>
            <p:nvPr userDrawn="1"/>
          </p:nvSpPr>
          <p:spPr>
            <a:xfrm>
              <a:off x="-3319415" y="1729710"/>
              <a:ext cx="2944682" cy="32633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Select the preferred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and click on 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‘Insert’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21" name="Groep 20">
              <a:extLst>
                <a:ext uri="{FF2B5EF4-FFF2-40B4-BE49-F238E27FC236}">
                  <a16:creationId xmlns:a16="http://schemas.microsoft.com/office/drawing/2014/main" id="{0CC48C22-BA55-67B2-6E35-C9C4BB2E206B}"/>
                </a:ext>
              </a:extLst>
            </p:cNvPr>
            <p:cNvGrpSpPr/>
            <p:nvPr userDrawn="1"/>
          </p:nvGrpSpPr>
          <p:grpSpPr>
            <a:xfrm>
              <a:off x="-3311319" y="2164285"/>
              <a:ext cx="825500" cy="209550"/>
              <a:chOff x="13504624" y="2482850"/>
              <a:chExt cx="825500" cy="209550"/>
            </a:xfrm>
          </p:grpSpPr>
          <p:sp>
            <p:nvSpPr>
              <p:cNvPr id="143" name="Rechthoek 142">
                <a:extLst>
                  <a:ext uri="{FF2B5EF4-FFF2-40B4-BE49-F238E27FC236}">
                    <a16:creationId xmlns:a16="http://schemas.microsoft.com/office/drawing/2014/main" id="{E3FC27FA-1C97-3C2E-78CC-77B927F19C35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72000" tIns="0" rIns="28800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Insert</a:t>
                </a:r>
              </a:p>
            </p:txBody>
          </p:sp>
          <p:cxnSp>
            <p:nvCxnSpPr>
              <p:cNvPr id="144" name="Rechte verbindingslijn 143">
                <a:extLst>
                  <a:ext uri="{FF2B5EF4-FFF2-40B4-BE49-F238E27FC236}">
                    <a16:creationId xmlns:a16="http://schemas.microsoft.com/office/drawing/2014/main" id="{8B717DD5-ECEF-A039-DC57-C43798236CA2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145" name="Gelijkbenige driehoek 144">
                <a:extLst>
                  <a:ext uri="{FF2B5EF4-FFF2-40B4-BE49-F238E27FC236}">
                    <a16:creationId xmlns:a16="http://schemas.microsoft.com/office/drawing/2014/main" id="{D1B40357-922F-A9A8-95D5-E90224F9AEEE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9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22" name="Ovaal 21">
              <a:extLst>
                <a:ext uri="{FF2B5EF4-FFF2-40B4-BE49-F238E27FC236}">
                  <a16:creationId xmlns:a16="http://schemas.microsoft.com/office/drawing/2014/main" id="{5B610741-41B2-E5E6-1F34-7394F6D533D6}"/>
                </a:ext>
              </a:extLst>
            </p:cNvPr>
            <p:cNvSpPr/>
            <p:nvPr userDrawn="1"/>
          </p:nvSpPr>
          <p:spPr>
            <a:xfrm>
              <a:off x="-3603587" y="255335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23" name="Rechthoek 22">
              <a:extLst>
                <a:ext uri="{FF2B5EF4-FFF2-40B4-BE49-F238E27FC236}">
                  <a16:creationId xmlns:a16="http://schemas.microsoft.com/office/drawing/2014/main" id="{49735293-CC68-8948-5043-D0F9CFC81C0C}"/>
                </a:ext>
              </a:extLst>
            </p:cNvPr>
            <p:cNvSpPr/>
            <p:nvPr userDrawn="1"/>
          </p:nvSpPr>
          <p:spPr>
            <a:xfrm>
              <a:off x="-3319416" y="2553360"/>
              <a:ext cx="3126341" cy="462795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Click with the right mouse button on the thumbnail display of the slide on the left side 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of the screen and choose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‘Reset slide’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24" name="ICOON_info">
              <a:extLst>
                <a:ext uri="{FF2B5EF4-FFF2-40B4-BE49-F238E27FC236}">
                  <a16:creationId xmlns:a16="http://schemas.microsoft.com/office/drawing/2014/main" id="{4B767E96-9CA2-5EB8-E45F-AC346B7B7023}"/>
                </a:ext>
              </a:extLst>
            </p:cNvPr>
            <p:cNvGrpSpPr/>
            <p:nvPr userDrawn="1"/>
          </p:nvGrpSpPr>
          <p:grpSpPr>
            <a:xfrm>
              <a:off x="-376736" y="5705292"/>
              <a:ext cx="283685" cy="283685"/>
              <a:chOff x="-510741" y="5913713"/>
              <a:chExt cx="267555" cy="267555"/>
            </a:xfrm>
          </p:grpSpPr>
          <p:sp>
            <p:nvSpPr>
              <p:cNvPr id="141" name="Ovaal 140">
                <a:extLst>
                  <a:ext uri="{FF2B5EF4-FFF2-40B4-BE49-F238E27FC236}">
                    <a16:creationId xmlns:a16="http://schemas.microsoft.com/office/drawing/2014/main" id="{A7EB849E-20E7-4333-E69F-C3CA68EF62A8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42" name="Graphic 163" descr="Informatie">
                <a:extLst>
                  <a:ext uri="{FF2B5EF4-FFF2-40B4-BE49-F238E27FC236}">
                    <a16:creationId xmlns:a16="http://schemas.microsoft.com/office/drawing/2014/main" id="{93FD4AB2-81D6-3E7F-D046-A3BB75A7032A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GB" sz="200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25" name="Ovaal 24">
              <a:extLst>
                <a:ext uri="{FF2B5EF4-FFF2-40B4-BE49-F238E27FC236}">
                  <a16:creationId xmlns:a16="http://schemas.microsoft.com/office/drawing/2014/main" id="{9FAB22B9-1B3B-F4CF-C95C-0BB14D2313C3}"/>
                </a:ext>
              </a:extLst>
            </p:cNvPr>
            <p:cNvSpPr/>
            <p:nvPr userDrawn="1"/>
          </p:nvSpPr>
          <p:spPr>
            <a:xfrm>
              <a:off x="-3603587" y="414578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232A4519-B84B-BBC2-AD71-1B254DD25B5D}"/>
                </a:ext>
              </a:extLst>
            </p:cNvPr>
            <p:cNvSpPr/>
            <p:nvPr userDrawn="1"/>
          </p:nvSpPr>
          <p:spPr>
            <a:xfrm>
              <a:off x="-3319415" y="4145790"/>
              <a:ext cx="2944682" cy="7947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To scale or drag the image, go to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‘Picture Tools - Format’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and click on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button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‘Crop’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Scale the image itself with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spheres and scale the image frame with the brackets.</a:t>
              </a:r>
            </a:p>
          </p:txBody>
        </p:sp>
        <p:grpSp>
          <p:nvGrpSpPr>
            <p:cNvPr id="27" name="Groep 26">
              <a:extLst>
                <a:ext uri="{FF2B5EF4-FFF2-40B4-BE49-F238E27FC236}">
                  <a16:creationId xmlns:a16="http://schemas.microsoft.com/office/drawing/2014/main" id="{303FD7E8-EF1A-6C24-F077-1B0F859D668E}"/>
                </a:ext>
              </a:extLst>
            </p:cNvPr>
            <p:cNvGrpSpPr/>
            <p:nvPr userDrawn="1"/>
          </p:nvGrpSpPr>
          <p:grpSpPr>
            <a:xfrm>
              <a:off x="-3449237" y="5047414"/>
              <a:ext cx="622283" cy="612919"/>
              <a:chOff x="12617641" y="3403239"/>
              <a:chExt cx="752963" cy="741634"/>
            </a:xfrm>
          </p:grpSpPr>
          <p:grpSp>
            <p:nvGrpSpPr>
              <p:cNvPr id="125" name="Groep 124">
                <a:extLst>
                  <a:ext uri="{FF2B5EF4-FFF2-40B4-BE49-F238E27FC236}">
                    <a16:creationId xmlns:a16="http://schemas.microsoft.com/office/drawing/2014/main" id="{417145B1-2CD7-0D84-7D5D-AF6075B83262}"/>
                  </a:ext>
                </a:extLst>
              </p:cNvPr>
              <p:cNvGrpSpPr/>
              <p:nvPr userDrawn="1"/>
            </p:nvGrpSpPr>
            <p:grpSpPr>
              <a:xfrm>
                <a:off x="12771550" y="3403239"/>
                <a:ext cx="467156" cy="448491"/>
                <a:chOff x="12782177" y="3403239"/>
                <a:chExt cx="467156" cy="448491"/>
              </a:xfrm>
            </p:grpSpPr>
            <p:grpSp>
              <p:nvGrpSpPr>
                <p:cNvPr id="128" name="Groep 127">
                  <a:extLst>
                    <a:ext uri="{FF2B5EF4-FFF2-40B4-BE49-F238E27FC236}">
                      <a16:creationId xmlns:a16="http://schemas.microsoft.com/office/drawing/2014/main" id="{3F1245B7-9600-8DAA-8D76-4ACE09C40BB0}"/>
                    </a:ext>
                  </a:extLst>
                </p:cNvPr>
                <p:cNvGrpSpPr/>
                <p:nvPr userDrawn="1"/>
              </p:nvGrpSpPr>
              <p:grpSpPr>
                <a:xfrm>
                  <a:off x="12782177" y="3403239"/>
                  <a:ext cx="412972" cy="396132"/>
                  <a:chOff x="13554906" y="3320109"/>
                  <a:chExt cx="443912" cy="425811"/>
                </a:xfrm>
              </p:grpSpPr>
              <p:grpSp>
                <p:nvGrpSpPr>
                  <p:cNvPr id="135" name="Groep 134">
                    <a:extLst>
                      <a:ext uri="{FF2B5EF4-FFF2-40B4-BE49-F238E27FC236}">
                        <a16:creationId xmlns:a16="http://schemas.microsoft.com/office/drawing/2014/main" id="{08C82751-C9C3-1BC0-34C1-0935F5F046AD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12" cy="425811"/>
                    <a:chOff x="12909684" y="1276143"/>
                    <a:chExt cx="443912" cy="425811"/>
                  </a:xfrm>
                </p:grpSpPr>
                <p:sp>
                  <p:nvSpPr>
                    <p:cNvPr id="138" name="Rechthoek 137">
                      <a:extLst>
                        <a:ext uri="{FF2B5EF4-FFF2-40B4-BE49-F238E27FC236}">
                          <a16:creationId xmlns:a16="http://schemas.microsoft.com/office/drawing/2014/main" id="{1CAE4259-79A9-D49F-8C2D-6E27C28D21DD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443912" cy="425811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800" b="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39" name="Rechthoek 138">
                      <a:extLst>
                        <a:ext uri="{FF2B5EF4-FFF2-40B4-BE49-F238E27FC236}">
                          <a16:creationId xmlns:a16="http://schemas.microsoft.com/office/drawing/2014/main" id="{87A6E7DD-6D16-02C5-E675-76D1BFFC725F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800" b="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40" name="Ovaal 139">
                      <a:extLst>
                        <a:ext uri="{FF2B5EF4-FFF2-40B4-BE49-F238E27FC236}">
                          <a16:creationId xmlns:a16="http://schemas.microsoft.com/office/drawing/2014/main" id="{9763C8C8-7BB0-6B71-69E0-CE3F7EDF2687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en-GB" sz="1000" b="1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pic>
                <p:nvPicPr>
                  <p:cNvPr id="136" name="Afbeelding 135">
                    <a:extLst>
                      <a:ext uri="{FF2B5EF4-FFF2-40B4-BE49-F238E27FC236}">
                        <a16:creationId xmlns:a16="http://schemas.microsoft.com/office/drawing/2014/main" id="{1BEA799E-C694-CE7E-9867-CFCE06A48FEC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3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4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2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137" name="Afbeelding 136">
                    <a:extLst>
                      <a:ext uri="{FF2B5EF4-FFF2-40B4-BE49-F238E27FC236}">
                        <a16:creationId xmlns:a16="http://schemas.microsoft.com/office/drawing/2014/main" id="{168AA061-0239-CA62-5696-EFD56F2EF25C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3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4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9" y="3453788"/>
                    <a:ext cx="173367" cy="111424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29" name="Groep 128">
                  <a:extLst>
                    <a:ext uri="{FF2B5EF4-FFF2-40B4-BE49-F238E27FC236}">
                      <a16:creationId xmlns:a16="http://schemas.microsoft.com/office/drawing/2014/main" id="{1CC9638B-DA5E-0AC9-F72A-0ECE5A92C038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133" name="Rechthoek 132">
                    <a:extLst>
                      <a:ext uri="{FF2B5EF4-FFF2-40B4-BE49-F238E27FC236}">
                        <a16:creationId xmlns:a16="http://schemas.microsoft.com/office/drawing/2014/main" id="{058F4F72-4C4E-AB7C-0B79-222E79C2C90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34" name="Rechthoek 133">
                    <a:extLst>
                      <a:ext uri="{FF2B5EF4-FFF2-40B4-BE49-F238E27FC236}">
                        <a16:creationId xmlns:a16="http://schemas.microsoft.com/office/drawing/2014/main" id="{51F0511A-7B1E-ACB4-F0CF-4DA1B8B0DB1F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30" name="Groep 129">
                  <a:extLst>
                    <a:ext uri="{FF2B5EF4-FFF2-40B4-BE49-F238E27FC236}">
                      <a16:creationId xmlns:a16="http://schemas.microsoft.com/office/drawing/2014/main" id="{DD25B409-E2B8-4CB9-2E41-FF6116E605E5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131" name="Rechthoek 130">
                    <a:extLst>
                      <a:ext uri="{FF2B5EF4-FFF2-40B4-BE49-F238E27FC236}">
                        <a16:creationId xmlns:a16="http://schemas.microsoft.com/office/drawing/2014/main" id="{AB64DD50-DF62-6646-B249-EB58833A859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32" name="Rechthoek 131">
                    <a:extLst>
                      <a:ext uri="{FF2B5EF4-FFF2-40B4-BE49-F238E27FC236}">
                        <a16:creationId xmlns:a16="http://schemas.microsoft.com/office/drawing/2014/main" id="{B0800A4B-4156-BA1B-775D-8B75118B1C68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</p:grpSp>
          <p:sp>
            <p:nvSpPr>
              <p:cNvPr id="126" name="Rechthoek 125">
                <a:extLst>
                  <a:ext uri="{FF2B5EF4-FFF2-40B4-BE49-F238E27FC236}">
                    <a16:creationId xmlns:a16="http://schemas.microsoft.com/office/drawing/2014/main" id="{447AE63F-05BF-CB4C-839E-1CDDC4D505EF}"/>
                  </a:ext>
                </a:extLst>
              </p:cNvPr>
              <p:cNvSpPr/>
              <p:nvPr userDrawn="1"/>
            </p:nvSpPr>
            <p:spPr>
              <a:xfrm>
                <a:off x="12617641" y="3889890"/>
                <a:ext cx="752963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Crop</a:t>
                </a:r>
              </a:p>
            </p:txBody>
          </p:sp>
          <p:sp>
            <p:nvSpPr>
              <p:cNvPr id="127" name="Gelijkbenige driehoek 126">
                <a:extLst>
                  <a:ext uri="{FF2B5EF4-FFF2-40B4-BE49-F238E27FC236}">
                    <a16:creationId xmlns:a16="http://schemas.microsoft.com/office/drawing/2014/main" id="{C52C73A2-B72F-490D-B948-FCEDB206C330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8181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29" name="Rechthoek 28">
              <a:extLst>
                <a:ext uri="{FF2B5EF4-FFF2-40B4-BE49-F238E27FC236}">
                  <a16:creationId xmlns:a16="http://schemas.microsoft.com/office/drawing/2014/main" id="{07D15652-8941-55F1-3FA7-5EC9B53A582D}"/>
                </a:ext>
              </a:extLst>
            </p:cNvPr>
            <p:cNvSpPr/>
            <p:nvPr userDrawn="1"/>
          </p:nvSpPr>
          <p:spPr>
            <a:xfrm>
              <a:off x="-3316836" y="3119689"/>
              <a:ext cx="1239216" cy="719917"/>
            </a:xfrm>
            <a:prstGeom prst="rect">
              <a:avLst/>
            </a:prstGeom>
            <a:pattFill prst="wdUpDiag">
              <a:fgClr>
                <a:srgbClr val="E0E0E0"/>
              </a:fgClr>
              <a:bgClr>
                <a:srgbClr val="ECECEC"/>
              </a:bgClr>
            </a:pattFill>
            <a:ln w="12700">
              <a:solidFill>
                <a:srgbClr val="D3D3D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GB" sz="1000" b="0" i="1" noProof="0">
                <a:solidFill>
                  <a:srgbClr val="211F26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103" name="Groep 102">
              <a:extLst>
                <a:ext uri="{FF2B5EF4-FFF2-40B4-BE49-F238E27FC236}">
                  <a16:creationId xmlns:a16="http://schemas.microsoft.com/office/drawing/2014/main" id="{6BDB5454-1E88-E23C-A3A9-3B138C5AF1D3}"/>
                </a:ext>
              </a:extLst>
            </p:cNvPr>
            <p:cNvGrpSpPr/>
            <p:nvPr userDrawn="1"/>
          </p:nvGrpSpPr>
          <p:grpSpPr>
            <a:xfrm>
              <a:off x="-2485819" y="3399207"/>
              <a:ext cx="1222990" cy="563933"/>
              <a:chOff x="-2485819" y="3399207"/>
              <a:chExt cx="1222990" cy="563933"/>
            </a:xfrm>
          </p:grpSpPr>
          <p:sp>
            <p:nvSpPr>
              <p:cNvPr id="104" name="Rechthoek 103">
                <a:extLst>
                  <a:ext uri="{FF2B5EF4-FFF2-40B4-BE49-F238E27FC236}">
                    <a16:creationId xmlns:a16="http://schemas.microsoft.com/office/drawing/2014/main" id="{4965ED8C-F10F-A036-0C98-16E620FDFCEC}"/>
                  </a:ext>
                </a:extLst>
              </p:cNvPr>
              <p:cNvSpPr/>
              <p:nvPr userDrawn="1"/>
            </p:nvSpPr>
            <p:spPr>
              <a:xfrm>
                <a:off x="-2485819" y="3399207"/>
                <a:ext cx="1176476" cy="504851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800" b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05" name="Rechthoek 104">
                <a:extLst>
                  <a:ext uri="{FF2B5EF4-FFF2-40B4-BE49-F238E27FC236}">
                    <a16:creationId xmlns:a16="http://schemas.microsoft.com/office/drawing/2014/main" id="{837EEC21-D1E1-0D2B-2060-F1A20B585FE3}"/>
                  </a:ext>
                </a:extLst>
              </p:cNvPr>
              <p:cNvSpPr/>
              <p:nvPr userDrawn="1"/>
            </p:nvSpPr>
            <p:spPr>
              <a:xfrm>
                <a:off x="-2479584" y="3652838"/>
                <a:ext cx="1164007" cy="246701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106" name="Groep 105">
                <a:extLst>
                  <a:ext uri="{FF2B5EF4-FFF2-40B4-BE49-F238E27FC236}">
                    <a16:creationId xmlns:a16="http://schemas.microsoft.com/office/drawing/2014/main" id="{42AA7321-E787-FEE8-D66B-3673274E50AB}"/>
                  </a:ext>
                </a:extLst>
              </p:cNvPr>
              <p:cNvGrpSpPr/>
              <p:nvPr userDrawn="1"/>
            </p:nvGrpSpPr>
            <p:grpSpPr>
              <a:xfrm>
                <a:off x="-2403869" y="3460544"/>
                <a:ext cx="155951" cy="131922"/>
                <a:chOff x="12968836" y="3354170"/>
                <a:chExt cx="404806" cy="342433"/>
              </a:xfrm>
            </p:grpSpPr>
            <p:sp>
              <p:nvSpPr>
                <p:cNvPr id="119" name="Rechthoek: afgeronde hoeken 118">
                  <a:extLst>
                    <a:ext uri="{FF2B5EF4-FFF2-40B4-BE49-F238E27FC236}">
                      <a16:creationId xmlns:a16="http://schemas.microsoft.com/office/drawing/2014/main" id="{68623B84-8B81-483D-1AE5-8654F9D0EEDC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en-GB" sz="8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20" name="Rechthoek 119">
                  <a:extLst>
                    <a:ext uri="{FF2B5EF4-FFF2-40B4-BE49-F238E27FC236}">
                      <a16:creationId xmlns:a16="http://schemas.microsoft.com/office/drawing/2014/main" id="{6F1F2D71-A635-1F41-236A-5BD4BEFB59F9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21" name="Rechthoek 120">
                  <a:extLst>
                    <a:ext uri="{FF2B5EF4-FFF2-40B4-BE49-F238E27FC236}">
                      <a16:creationId xmlns:a16="http://schemas.microsoft.com/office/drawing/2014/main" id="{17748119-617C-CAE2-0576-C3A99FB90D97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22" name="Rechthoek 121">
                  <a:extLst>
                    <a:ext uri="{FF2B5EF4-FFF2-40B4-BE49-F238E27FC236}">
                      <a16:creationId xmlns:a16="http://schemas.microsoft.com/office/drawing/2014/main" id="{7D9599D6-7B84-C8B6-52B0-B22848C32B0C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23" name="Rechthoek 122">
                  <a:extLst>
                    <a:ext uri="{FF2B5EF4-FFF2-40B4-BE49-F238E27FC236}">
                      <a16:creationId xmlns:a16="http://schemas.microsoft.com/office/drawing/2014/main" id="{48C3611F-C2DE-9231-E62B-691E2BD0B3CF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24" name="Rechthoek 123">
                  <a:extLst>
                    <a:ext uri="{FF2B5EF4-FFF2-40B4-BE49-F238E27FC236}">
                      <a16:creationId xmlns:a16="http://schemas.microsoft.com/office/drawing/2014/main" id="{7C4EA8D0-BF17-39E1-241C-053A5685630A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107" name="Groep 106">
                <a:extLst>
                  <a:ext uri="{FF2B5EF4-FFF2-40B4-BE49-F238E27FC236}">
                    <a16:creationId xmlns:a16="http://schemas.microsoft.com/office/drawing/2014/main" id="{791E520D-B2F8-F88E-3153-B02CE7BD81B3}"/>
                  </a:ext>
                </a:extLst>
              </p:cNvPr>
              <p:cNvGrpSpPr/>
              <p:nvPr userDrawn="1"/>
            </p:nvGrpSpPr>
            <p:grpSpPr>
              <a:xfrm>
                <a:off x="-2423424" y="3690208"/>
                <a:ext cx="166739" cy="218963"/>
                <a:chOff x="12940828" y="3950597"/>
                <a:chExt cx="432813" cy="568367"/>
              </a:xfrm>
            </p:grpSpPr>
            <p:grpSp>
              <p:nvGrpSpPr>
                <p:cNvPr id="111" name="Groep 110">
                  <a:extLst>
                    <a:ext uri="{FF2B5EF4-FFF2-40B4-BE49-F238E27FC236}">
                      <a16:creationId xmlns:a16="http://schemas.microsoft.com/office/drawing/2014/main" id="{CBA585DB-BA16-D75D-A3F4-C0AF945DF1BB}"/>
                    </a:ext>
                  </a:extLst>
                </p:cNvPr>
                <p:cNvGrpSpPr/>
                <p:nvPr userDrawn="1"/>
              </p:nvGrpSpPr>
              <p:grpSpPr>
                <a:xfrm>
                  <a:off x="13000382" y="4006891"/>
                  <a:ext cx="373259" cy="315747"/>
                  <a:chOff x="12968836" y="3354170"/>
                  <a:chExt cx="404806" cy="342433"/>
                </a:xfrm>
              </p:grpSpPr>
              <p:sp>
                <p:nvSpPr>
                  <p:cNvPr id="113" name="Rechthoek: afgeronde hoeken 112">
                    <a:extLst>
                      <a:ext uri="{FF2B5EF4-FFF2-40B4-BE49-F238E27FC236}">
                        <a16:creationId xmlns:a16="http://schemas.microsoft.com/office/drawing/2014/main" id="{00FDB275-C3DB-B403-FB7A-C8E00D3EF9F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en-GB" sz="800" b="0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4" name="Rechthoek 113">
                    <a:extLst>
                      <a:ext uri="{FF2B5EF4-FFF2-40B4-BE49-F238E27FC236}">
                        <a16:creationId xmlns:a16="http://schemas.microsoft.com/office/drawing/2014/main" id="{B4F1F073-739A-4D3D-42CE-03D1A0155B7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5" name="Rechthoek 114">
                    <a:extLst>
                      <a:ext uri="{FF2B5EF4-FFF2-40B4-BE49-F238E27FC236}">
                        <a16:creationId xmlns:a16="http://schemas.microsoft.com/office/drawing/2014/main" id="{7285BED3-D61E-88D2-9B53-319CE72823D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6" name="Rechthoek 115">
                    <a:extLst>
                      <a:ext uri="{FF2B5EF4-FFF2-40B4-BE49-F238E27FC236}">
                        <a16:creationId xmlns:a16="http://schemas.microsoft.com/office/drawing/2014/main" id="{08CD5037-7EF8-41A1-D9EB-398A060FFB3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7" name="Rechthoek 116">
                    <a:extLst>
                      <a:ext uri="{FF2B5EF4-FFF2-40B4-BE49-F238E27FC236}">
                        <a16:creationId xmlns:a16="http://schemas.microsoft.com/office/drawing/2014/main" id="{F08C0CC6-03A1-357F-930A-A7BD8B5B1EB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8" name="Rechthoek 117">
                    <a:extLst>
                      <a:ext uri="{FF2B5EF4-FFF2-40B4-BE49-F238E27FC236}">
                        <a16:creationId xmlns:a16="http://schemas.microsoft.com/office/drawing/2014/main" id="{260ABE77-F74D-F318-1B9D-4B339437C01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112" name="Boog 111">
                  <a:extLst>
                    <a:ext uri="{FF2B5EF4-FFF2-40B4-BE49-F238E27FC236}">
                      <a16:creationId xmlns:a16="http://schemas.microsoft.com/office/drawing/2014/main" id="{31792F27-875B-BE21-9F3F-65B1B5BD61B9}"/>
                    </a:ext>
                  </a:extLst>
                </p:cNvPr>
                <p:cNvSpPr/>
                <p:nvPr userDrawn="1"/>
              </p:nvSpPr>
              <p:spPr>
                <a:xfrm rot="17637075">
                  <a:off x="12776155" y="4115270"/>
                  <a:ext cx="568367" cy="239021"/>
                </a:xfrm>
                <a:prstGeom prst="arc">
                  <a:avLst>
                    <a:gd name="adj1" fmla="val 15959368"/>
                    <a:gd name="adj2" fmla="val 1354623"/>
                  </a:avLst>
                </a:prstGeom>
                <a:noFill/>
                <a:ln w="19050" cap="flat" cmpd="sng" algn="ctr">
                  <a:solidFill>
                    <a:srgbClr val="4D82B8"/>
                  </a:solidFill>
                  <a:prstDash val="solid"/>
                  <a:headEnd type="arrow" w="med" len="sm"/>
                </a:ln>
                <a:effectLst/>
              </p:spPr>
              <p:txBody>
                <a:bodyPr rtlCol="0" anchor="ctr">
                  <a:noAutofit/>
                </a:bodyPr>
                <a:lstStyle/>
                <a:p>
                  <a:pPr algn="ctr"/>
                  <a:endParaRPr lang="en-GB" sz="24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108" name="Tekstvak 107">
                <a:extLst>
                  <a:ext uri="{FF2B5EF4-FFF2-40B4-BE49-F238E27FC236}">
                    <a16:creationId xmlns:a16="http://schemas.microsoft.com/office/drawing/2014/main" id="{6249D628-E390-032E-6858-B344F8E3C98F}"/>
                  </a:ext>
                </a:extLst>
              </p:cNvPr>
              <p:cNvSpPr txBox="1"/>
              <p:nvPr userDrawn="1"/>
            </p:nvSpPr>
            <p:spPr>
              <a:xfrm>
                <a:off x="-2245455" y="3460544"/>
                <a:ext cx="896116" cy="134709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kern="120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Layout</a:t>
                </a:r>
              </a:p>
            </p:txBody>
          </p:sp>
          <p:sp>
            <p:nvSpPr>
              <p:cNvPr id="109" name="Tekstvak 108">
                <a:extLst>
                  <a:ext uri="{FF2B5EF4-FFF2-40B4-BE49-F238E27FC236}">
                    <a16:creationId xmlns:a16="http://schemas.microsoft.com/office/drawing/2014/main" id="{9F69D9F1-71B3-3785-5849-B4C5360AEAAE}"/>
                  </a:ext>
                </a:extLst>
              </p:cNvPr>
              <p:cNvSpPr txBox="1"/>
              <p:nvPr userDrawn="1"/>
            </p:nvSpPr>
            <p:spPr>
              <a:xfrm>
                <a:off x="-2258884" y="3712980"/>
                <a:ext cx="909545" cy="126416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kern="120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Reset slide</a:t>
                </a:r>
              </a:p>
            </p:txBody>
          </p:sp>
          <p:sp>
            <p:nvSpPr>
              <p:cNvPr id="110" name="Vrije vorm: vorm 109">
                <a:extLst>
                  <a:ext uri="{FF2B5EF4-FFF2-40B4-BE49-F238E27FC236}">
                    <a16:creationId xmlns:a16="http://schemas.microsoft.com/office/drawing/2014/main" id="{DBBC1B26-3925-C708-0A45-693369666125}"/>
                  </a:ext>
                </a:extLst>
              </p:cNvPr>
              <p:cNvSpPr/>
              <p:nvPr userDrawn="1"/>
            </p:nvSpPr>
            <p:spPr>
              <a:xfrm>
                <a:off x="-1360391" y="3783140"/>
                <a:ext cx="97562" cy="180000"/>
              </a:xfrm>
              <a:custGeom>
                <a:avLst/>
                <a:gdLst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41194 w 880280"/>
                  <a:gd name="connsiteY2" fmla="*/ 96899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27546 w 880280"/>
                  <a:gd name="connsiteY2" fmla="*/ 975815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00250 w 880280"/>
                  <a:gd name="connsiteY2" fmla="*/ 100311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11791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498144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0280" h="1624084">
                    <a:moveTo>
                      <a:pt x="0" y="0"/>
                    </a:moveTo>
                    <a:lnTo>
                      <a:pt x="0" y="1262418"/>
                    </a:lnTo>
                    <a:lnTo>
                      <a:pt x="313898" y="996287"/>
                    </a:lnTo>
                    <a:lnTo>
                      <a:pt x="620973" y="1624084"/>
                    </a:lnTo>
                    <a:lnTo>
                      <a:pt x="839337" y="1480782"/>
                    </a:lnTo>
                    <a:lnTo>
                      <a:pt x="498144" y="900753"/>
                    </a:lnTo>
                    <a:lnTo>
                      <a:pt x="880280" y="8939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</p:grpSp>
      <p:grpSp>
        <p:nvGrpSpPr>
          <p:cNvPr id="152" name="INSTRUCTION">
            <a:extLst>
              <a:ext uri="{FF2B5EF4-FFF2-40B4-BE49-F238E27FC236}">
                <a16:creationId xmlns:a16="http://schemas.microsoft.com/office/drawing/2014/main" id="{718CB9E3-01C5-5DC0-A8D8-4E56A0D8853F}"/>
              </a:ext>
            </a:extLst>
          </p:cNvPr>
          <p:cNvGrpSpPr/>
          <p:nvPr userDrawn="1"/>
        </p:nvGrpSpPr>
        <p:grpSpPr>
          <a:xfrm>
            <a:off x="12274716" y="-1461517"/>
            <a:ext cx="3695970" cy="1277747"/>
            <a:chOff x="-3889316" y="-1461517"/>
            <a:chExt cx="3695970" cy="1277747"/>
          </a:xfrm>
        </p:grpSpPr>
        <p:sp>
          <p:nvSpPr>
            <p:cNvPr id="153" name="Rechthoek 152">
              <a:extLst>
                <a:ext uri="{FF2B5EF4-FFF2-40B4-BE49-F238E27FC236}">
                  <a16:creationId xmlns:a16="http://schemas.microsoft.com/office/drawing/2014/main" id="{B03714A1-C6DE-6EAD-74DE-A5E3FD676DFF}"/>
                </a:ext>
              </a:extLst>
            </p:cNvPr>
            <p:cNvSpPr/>
            <p:nvPr userDrawn="1"/>
          </p:nvSpPr>
          <p:spPr>
            <a:xfrm>
              <a:off x="-3786437" y="-1461517"/>
              <a:ext cx="3593091" cy="127774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Insert an image</a:t>
              </a:r>
            </a:p>
          </p:txBody>
        </p:sp>
        <p:sp>
          <p:nvSpPr>
            <p:cNvPr id="154" name="Rechthoek 153">
              <a:extLst>
                <a:ext uri="{FF2B5EF4-FFF2-40B4-BE49-F238E27FC236}">
                  <a16:creationId xmlns:a16="http://schemas.microsoft.com/office/drawing/2014/main" id="{0E2666F3-8E39-8876-2876-4B77A51CE377}"/>
                </a:ext>
              </a:extLst>
            </p:cNvPr>
            <p:cNvSpPr/>
            <p:nvPr userDrawn="1"/>
          </p:nvSpPr>
          <p:spPr>
            <a:xfrm>
              <a:off x="-3603859" y="-993610"/>
              <a:ext cx="3229126" cy="657434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Select the frame of the image by clicking on the tag alongside this instruction. Go to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‘Insert’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, click 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‘Pictures’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, select the preferred image and click 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‘Insert’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155" name="Gelijkbenige driehoek 154">
              <a:extLst>
                <a:ext uri="{FF2B5EF4-FFF2-40B4-BE49-F238E27FC236}">
                  <a16:creationId xmlns:a16="http://schemas.microsoft.com/office/drawing/2014/main" id="{2E6E6812-900A-7E03-BA49-9671EBD393DC}"/>
                </a:ext>
              </a:extLst>
            </p:cNvPr>
            <p:cNvSpPr/>
            <p:nvPr userDrawn="1"/>
          </p:nvSpPr>
          <p:spPr>
            <a:xfrm rot="16200000" flipH="1">
              <a:off x="-3925504" y="-351896"/>
              <a:ext cx="175255" cy="102879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endParaRPr lang="en-GB" sz="1600" cap="all" baseline="0" noProof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9187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1718 -0.00023 L -3.75E-6 -3.7037E-7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9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>
        <p:tmplLst>
          <p:tmpl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build="p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animBg="1">
        <p:tmplLst>
          <p:tmpl>
            <p:tnLst>
              <p:par>
                <p:cTn presetID="10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1" animBg="1">
        <p:tmplLst>
          <p:tmpl>
            <p:tnLst>
              <p:par>
                <p:cTn presetID="42" presetClass="path" presetSubtype="0" decel="100000" fill="hold" nodeType="withEffect">
                  <p:stCondLst>
                    <p:cond delay="750"/>
                  </p:stCondLst>
                  <p:childTnLst>
                    <p:animMotion origin="layout" path="M -0.01718 -0.00023 L -3.75E-6 -3.7037E-7 " pathEditMode="relative" rAng="0" ptsTypes="AA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  <p:attrName>ppt_y</p:attrName>
                        </p:attrNameLst>
                      </p:cBhvr>
                      <p:rCtr x="859" y="0"/>
                    </p:animMotion>
                  </p:childTnLst>
                </p:cTn>
              </p:par>
            </p:tnLst>
          </p:tmpl>
        </p:tmplLst>
      </p:bldP>
      <p:bldP spid="14" grpId="0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>
            <a:extLst>
              <a:ext uri="{FF2B5EF4-FFF2-40B4-BE49-F238E27FC236}">
                <a16:creationId xmlns:a16="http://schemas.microsoft.com/office/drawing/2014/main" id="{E541B53C-EDA7-4445-8B1E-7C9991C20F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5999" y="720000"/>
            <a:ext cx="5377200" cy="36902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/>
              <a:t>Place your title here</a:t>
            </a:r>
            <a:endParaRPr lang="en-GB"/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8778B65F-BF88-4C17-8B7E-1110F69AEE26}"/>
              </a:ext>
            </a:extLst>
          </p:cNvPr>
          <p:cNvSpPr/>
          <p:nvPr userDrawn="1"/>
        </p:nvSpPr>
        <p:spPr>
          <a:xfrm>
            <a:off x="0" y="-425941"/>
            <a:ext cx="852798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sz="1600" b="0" cap="none" baseline="0" noProof="0">
                <a:solidFill>
                  <a:schemeClr val="accent1"/>
                </a:solidFill>
                <a:latin typeface="+mj-lt"/>
              </a:rPr>
              <a:t>Contents</a:t>
            </a:r>
          </a:p>
        </p:txBody>
      </p:sp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807AA2A9-52F4-4F7D-8523-63C6A6561FDB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7FFB9E2D-7DDB-4FA1-918A-3C2FE81706E0}" type="datetime4">
              <a:rPr lang="en-GB" smtClean="0"/>
              <a:t>06 December 2024</a:t>
            </a:fld>
            <a:endParaRPr lang="en-GB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C91500F3-65FB-9784-8E52-407F0F79A28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095999" y="1466850"/>
            <a:ext cx="5375276" cy="687081"/>
          </a:xfrm>
          <a:solidFill>
            <a:schemeClr val="accent4"/>
          </a:solidFill>
        </p:spPr>
        <p:txBody>
          <a:bodyPr lIns="180000" rIns="18000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pPr lvl="0"/>
            <a:r>
              <a:rPr lang="en-GB"/>
              <a:t>Title here</a:t>
            </a:r>
          </a:p>
        </p:txBody>
      </p:sp>
      <p:sp>
        <p:nvSpPr>
          <p:cNvPr id="76" name="Tijdelijke aanduiding voor tekst 7">
            <a:extLst>
              <a:ext uri="{FF2B5EF4-FFF2-40B4-BE49-F238E27FC236}">
                <a16:creationId xmlns:a16="http://schemas.microsoft.com/office/drawing/2014/main" id="{E23A250F-79AF-A259-AC1E-9DEDBB540DE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095999" y="2261931"/>
            <a:ext cx="5375276" cy="687081"/>
          </a:xfrm>
          <a:solidFill>
            <a:schemeClr val="accent4"/>
          </a:solidFill>
        </p:spPr>
        <p:txBody>
          <a:bodyPr lIns="180000" rIns="18000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pPr lvl="0"/>
            <a:r>
              <a:rPr lang="en-GB"/>
              <a:t>Title here</a:t>
            </a:r>
          </a:p>
        </p:txBody>
      </p:sp>
      <p:sp>
        <p:nvSpPr>
          <p:cNvPr id="77" name="Tijdelijke aanduiding voor tekst 7">
            <a:extLst>
              <a:ext uri="{FF2B5EF4-FFF2-40B4-BE49-F238E27FC236}">
                <a16:creationId xmlns:a16="http://schemas.microsoft.com/office/drawing/2014/main" id="{D131CC30-B3FF-B0F4-4F67-05FC3CAFC94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095999" y="3057012"/>
            <a:ext cx="5375276" cy="687081"/>
          </a:xfrm>
          <a:solidFill>
            <a:schemeClr val="accent4"/>
          </a:solidFill>
        </p:spPr>
        <p:txBody>
          <a:bodyPr lIns="180000" rIns="18000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pPr lvl="0"/>
            <a:r>
              <a:rPr lang="en-GB"/>
              <a:t>Title here</a:t>
            </a:r>
          </a:p>
        </p:txBody>
      </p:sp>
      <p:sp>
        <p:nvSpPr>
          <p:cNvPr id="78" name="Tijdelijke aanduiding voor tekst 7">
            <a:extLst>
              <a:ext uri="{FF2B5EF4-FFF2-40B4-BE49-F238E27FC236}">
                <a16:creationId xmlns:a16="http://schemas.microsoft.com/office/drawing/2014/main" id="{03F4360B-FB93-2300-CCFE-CAD7D9E3F4C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095999" y="3852093"/>
            <a:ext cx="5375276" cy="687081"/>
          </a:xfrm>
          <a:solidFill>
            <a:schemeClr val="accent4"/>
          </a:solidFill>
        </p:spPr>
        <p:txBody>
          <a:bodyPr lIns="180000" rIns="18000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pPr lvl="0"/>
            <a:r>
              <a:rPr lang="en-GB"/>
              <a:t>Title here</a:t>
            </a:r>
          </a:p>
        </p:txBody>
      </p:sp>
      <p:sp>
        <p:nvSpPr>
          <p:cNvPr id="79" name="Tijdelijke aanduiding voor tekst 7">
            <a:extLst>
              <a:ext uri="{FF2B5EF4-FFF2-40B4-BE49-F238E27FC236}">
                <a16:creationId xmlns:a16="http://schemas.microsoft.com/office/drawing/2014/main" id="{5F89A6CC-54B4-856B-0948-56902455548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095999" y="4647174"/>
            <a:ext cx="5375276" cy="687081"/>
          </a:xfrm>
          <a:solidFill>
            <a:schemeClr val="accent4"/>
          </a:solidFill>
        </p:spPr>
        <p:txBody>
          <a:bodyPr lIns="180000" rIns="18000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pPr lvl="0"/>
            <a:r>
              <a:rPr lang="en-GB"/>
              <a:t>Title here</a:t>
            </a:r>
          </a:p>
        </p:txBody>
      </p:sp>
      <p:sp>
        <p:nvSpPr>
          <p:cNvPr id="80" name="Tijdelijke aanduiding voor tekst 7">
            <a:extLst>
              <a:ext uri="{FF2B5EF4-FFF2-40B4-BE49-F238E27FC236}">
                <a16:creationId xmlns:a16="http://schemas.microsoft.com/office/drawing/2014/main" id="{47F91322-8725-982E-74B0-E3A8825DD3E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095999" y="5442255"/>
            <a:ext cx="5375276" cy="687081"/>
          </a:xfrm>
          <a:solidFill>
            <a:schemeClr val="accent4"/>
          </a:solidFill>
        </p:spPr>
        <p:txBody>
          <a:bodyPr lIns="180000" rIns="18000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pPr lvl="0"/>
            <a:r>
              <a:rPr lang="en-GB"/>
              <a:t>Title here</a:t>
            </a:r>
          </a:p>
        </p:txBody>
      </p:sp>
      <p:sp>
        <p:nvSpPr>
          <p:cNvPr id="81" name="Tijdelijke aanduiding voor afbeelding 16">
            <a:extLst>
              <a:ext uri="{FF2B5EF4-FFF2-40B4-BE49-F238E27FC236}">
                <a16:creationId xmlns:a16="http://schemas.microsoft.com/office/drawing/2014/main" id="{EE4726B6-69D3-7699-6EED-6560A6174CE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19138" y="719138"/>
            <a:ext cx="5016045" cy="4844956"/>
          </a:xfrm>
          <a:solidFill>
            <a:schemeClr val="bg1">
              <a:lumMod val="95000"/>
            </a:schemeClr>
          </a:solidFill>
          <a:effectLst>
            <a:outerShdw blurRad="254000" algn="ctr" rotWithShape="0">
              <a:prstClr val="black">
                <a:alpha val="30000"/>
              </a:prstClr>
            </a:outerShdw>
          </a:effectLst>
        </p:spPr>
        <p:txBody>
          <a:bodyPr lIns="360000" tIns="0" rIns="360000" bIns="126000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/>
              <a:t>Click the icon below </a:t>
            </a:r>
            <a:br>
              <a:rPr lang="en-GB"/>
            </a:br>
            <a:r>
              <a:rPr lang="en-GB"/>
              <a:t>to add an image</a:t>
            </a:r>
          </a:p>
        </p:txBody>
      </p:sp>
      <p:grpSp>
        <p:nvGrpSpPr>
          <p:cNvPr id="49" name="INSTRUCTION">
            <a:extLst>
              <a:ext uri="{FF2B5EF4-FFF2-40B4-BE49-F238E27FC236}">
                <a16:creationId xmlns:a16="http://schemas.microsoft.com/office/drawing/2014/main" id="{4DFBEE4B-6D28-C32E-6C19-96487D403966}"/>
              </a:ext>
            </a:extLst>
          </p:cNvPr>
          <p:cNvGrpSpPr/>
          <p:nvPr userDrawn="1"/>
        </p:nvGrpSpPr>
        <p:grpSpPr>
          <a:xfrm>
            <a:off x="-3786437" y="1"/>
            <a:ext cx="3693386" cy="5084661"/>
            <a:chOff x="-3786437" y="1"/>
            <a:chExt cx="3693386" cy="5084661"/>
          </a:xfrm>
        </p:grpSpPr>
        <p:sp>
          <p:nvSpPr>
            <p:cNvPr id="50" name="Rechthoek 49">
              <a:extLst>
                <a:ext uri="{FF2B5EF4-FFF2-40B4-BE49-F238E27FC236}">
                  <a16:creationId xmlns:a16="http://schemas.microsoft.com/office/drawing/2014/main" id="{A1601683-8573-5E85-9716-01A5D70A955A}"/>
                </a:ext>
              </a:extLst>
            </p:cNvPr>
            <p:cNvSpPr/>
            <p:nvPr userDrawn="1"/>
          </p:nvSpPr>
          <p:spPr>
            <a:xfrm>
              <a:off x="-3786165" y="1"/>
              <a:ext cx="3593091" cy="436929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Insert/edit an image</a:t>
              </a:r>
            </a:p>
          </p:txBody>
        </p:sp>
        <p:sp>
          <p:nvSpPr>
            <p:cNvPr id="51" name="Rechthoek 50">
              <a:extLst>
                <a:ext uri="{FF2B5EF4-FFF2-40B4-BE49-F238E27FC236}">
                  <a16:creationId xmlns:a16="http://schemas.microsoft.com/office/drawing/2014/main" id="{1B31B071-E4C9-B842-4899-7B525C526D6A}"/>
                </a:ext>
              </a:extLst>
            </p:cNvPr>
            <p:cNvSpPr/>
            <p:nvPr userDrawn="1"/>
          </p:nvSpPr>
          <p:spPr>
            <a:xfrm>
              <a:off x="-3786437" y="4256662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Want to know more?</a:t>
              </a:r>
              <a:br>
                <a:rPr lang="en-GB" sz="1200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Go to the instruction slide </a:t>
              </a:r>
              <a:r>
                <a:rPr lang="en-GB" sz="1200" b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INSTRUCTIONS’</a:t>
              </a: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You’ll find it at the beginning of the presentation</a:t>
              </a:r>
              <a:b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or insert it via </a:t>
              </a:r>
              <a:r>
                <a:rPr lang="en-GB" sz="1200" i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‘Home’</a:t>
              </a: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en-GB" sz="1200" i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‘New Slide’.</a:t>
              </a:r>
            </a:p>
          </p:txBody>
        </p:sp>
        <p:sp>
          <p:nvSpPr>
            <p:cNvPr id="52" name="Ovaal 51">
              <a:extLst>
                <a:ext uri="{FF2B5EF4-FFF2-40B4-BE49-F238E27FC236}">
                  <a16:creationId xmlns:a16="http://schemas.microsoft.com/office/drawing/2014/main" id="{D4146967-DB3B-B347-8A00-CD0B21249D6B}"/>
                </a:ext>
              </a:extLst>
            </p:cNvPr>
            <p:cNvSpPr/>
            <p:nvPr userDrawn="1"/>
          </p:nvSpPr>
          <p:spPr>
            <a:xfrm>
              <a:off x="-3603587" y="46532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53" name="Rechthoek 52">
              <a:extLst>
                <a:ext uri="{FF2B5EF4-FFF2-40B4-BE49-F238E27FC236}">
                  <a16:creationId xmlns:a16="http://schemas.microsoft.com/office/drawing/2014/main" id="{A1DE143E-C7FD-620D-F17D-85091514D720}"/>
                </a:ext>
              </a:extLst>
            </p:cNvPr>
            <p:cNvSpPr/>
            <p:nvPr userDrawn="1"/>
          </p:nvSpPr>
          <p:spPr>
            <a:xfrm>
              <a:off x="-3319415" y="465324"/>
              <a:ext cx="2944682" cy="65802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If necessary, delete the existing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by using the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‘Backspace key’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Click on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pictogram to insert a new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1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(see example below)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54" name="Groep 53">
              <a:extLst>
                <a:ext uri="{FF2B5EF4-FFF2-40B4-BE49-F238E27FC236}">
                  <a16:creationId xmlns:a16="http://schemas.microsoft.com/office/drawing/2014/main" id="{CA407154-D40A-F69C-41F2-369E29849BC5}"/>
                </a:ext>
              </a:extLst>
            </p:cNvPr>
            <p:cNvGrpSpPr/>
            <p:nvPr userDrawn="1"/>
          </p:nvGrpSpPr>
          <p:grpSpPr>
            <a:xfrm>
              <a:off x="-3316179" y="1231351"/>
              <a:ext cx="294789" cy="318834"/>
              <a:chOff x="14466489" y="1001522"/>
              <a:chExt cx="290627" cy="314333"/>
            </a:xfrm>
          </p:grpSpPr>
          <p:sp>
            <p:nvSpPr>
              <p:cNvPr id="89" name="Rechthoek 88">
                <a:extLst>
                  <a:ext uri="{FF2B5EF4-FFF2-40B4-BE49-F238E27FC236}">
                    <a16:creationId xmlns:a16="http://schemas.microsoft.com/office/drawing/2014/main" id="{B1F2A2F1-FEA7-BF09-42C1-754EEB7A0594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8181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800" b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90" name="Ovaal 89">
                <a:extLst>
                  <a:ext uri="{FF2B5EF4-FFF2-40B4-BE49-F238E27FC236}">
                    <a16:creationId xmlns:a16="http://schemas.microsoft.com/office/drawing/2014/main" id="{06FC650D-B691-F673-FA47-C336CEAB8B47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8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91" name="Vrije vorm: vorm 90">
                <a:extLst>
                  <a:ext uri="{FF2B5EF4-FFF2-40B4-BE49-F238E27FC236}">
                    <a16:creationId xmlns:a16="http://schemas.microsoft.com/office/drawing/2014/main" id="{6A28874E-85E0-3879-DE0C-99237AFE6AB6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8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92" name="Rechthoek: afgeronde hoeken 91">
                <a:extLst>
                  <a:ext uri="{FF2B5EF4-FFF2-40B4-BE49-F238E27FC236}">
                    <a16:creationId xmlns:a16="http://schemas.microsoft.com/office/drawing/2014/main" id="{9F6BFDB9-5994-6724-54A5-D2050317540A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800" b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cxnSp>
            <p:nvCxnSpPr>
              <p:cNvPr id="93" name="Rechte verbindingslijn 92">
                <a:extLst>
                  <a:ext uri="{FF2B5EF4-FFF2-40B4-BE49-F238E27FC236}">
                    <a16:creationId xmlns:a16="http://schemas.microsoft.com/office/drawing/2014/main" id="{4BD5A1BE-D625-6134-1B87-070EA6A563B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4" name="Rechte verbindingslijn 93">
                <a:extLst>
                  <a:ext uri="{FF2B5EF4-FFF2-40B4-BE49-F238E27FC236}">
                    <a16:creationId xmlns:a16="http://schemas.microsoft.com/office/drawing/2014/main" id="{B1F3F2A3-CDAC-CAD4-692E-B082F4F62BA4}"/>
                  </a:ext>
                </a:extLst>
              </p:cNvPr>
              <p:cNvCxnSpPr>
                <a:cxnSpLocks/>
                <a:stCxn id="92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55" name="Ovaal 54">
              <a:extLst>
                <a:ext uri="{FF2B5EF4-FFF2-40B4-BE49-F238E27FC236}">
                  <a16:creationId xmlns:a16="http://schemas.microsoft.com/office/drawing/2014/main" id="{E7DCB5D8-E75E-96D0-A2D8-7F83B948717D}"/>
                </a:ext>
              </a:extLst>
            </p:cNvPr>
            <p:cNvSpPr/>
            <p:nvPr userDrawn="1"/>
          </p:nvSpPr>
          <p:spPr>
            <a:xfrm>
              <a:off x="-3603587" y="172970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56" name="Rechthoek 55">
              <a:extLst>
                <a:ext uri="{FF2B5EF4-FFF2-40B4-BE49-F238E27FC236}">
                  <a16:creationId xmlns:a16="http://schemas.microsoft.com/office/drawing/2014/main" id="{F20A7CCF-5D6F-DC92-A0D4-D775205BF59F}"/>
                </a:ext>
              </a:extLst>
            </p:cNvPr>
            <p:cNvSpPr/>
            <p:nvPr userDrawn="1"/>
          </p:nvSpPr>
          <p:spPr>
            <a:xfrm>
              <a:off x="-3319415" y="1729710"/>
              <a:ext cx="2944682" cy="32633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Select the preferred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and click on 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‘Insert’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57" name="Groep 56">
              <a:extLst>
                <a:ext uri="{FF2B5EF4-FFF2-40B4-BE49-F238E27FC236}">
                  <a16:creationId xmlns:a16="http://schemas.microsoft.com/office/drawing/2014/main" id="{62B7CDCD-FDED-87BF-85F2-D2DC39440BA3}"/>
                </a:ext>
              </a:extLst>
            </p:cNvPr>
            <p:cNvGrpSpPr/>
            <p:nvPr userDrawn="1"/>
          </p:nvGrpSpPr>
          <p:grpSpPr>
            <a:xfrm>
              <a:off x="-3311319" y="2164285"/>
              <a:ext cx="825500" cy="209550"/>
              <a:chOff x="13504624" y="2482850"/>
              <a:chExt cx="825500" cy="209550"/>
            </a:xfrm>
          </p:grpSpPr>
          <p:sp>
            <p:nvSpPr>
              <p:cNvPr id="86" name="Rechthoek 85">
                <a:extLst>
                  <a:ext uri="{FF2B5EF4-FFF2-40B4-BE49-F238E27FC236}">
                    <a16:creationId xmlns:a16="http://schemas.microsoft.com/office/drawing/2014/main" id="{26B6F2D6-8A08-82AE-6C38-C9D65A530737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72000" tIns="0" rIns="28800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Insert</a:t>
                </a:r>
              </a:p>
            </p:txBody>
          </p:sp>
          <p:cxnSp>
            <p:nvCxnSpPr>
              <p:cNvPr id="87" name="Rechte verbindingslijn 86">
                <a:extLst>
                  <a:ext uri="{FF2B5EF4-FFF2-40B4-BE49-F238E27FC236}">
                    <a16:creationId xmlns:a16="http://schemas.microsoft.com/office/drawing/2014/main" id="{F8F25F5A-D61E-8E6D-4F4A-00D4E5603ABF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88" name="Gelijkbenige driehoek 87">
                <a:extLst>
                  <a:ext uri="{FF2B5EF4-FFF2-40B4-BE49-F238E27FC236}">
                    <a16:creationId xmlns:a16="http://schemas.microsoft.com/office/drawing/2014/main" id="{9FB48A05-7966-216C-8267-8AE3FD1303C5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9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58" name="Ovaal 57">
              <a:extLst>
                <a:ext uri="{FF2B5EF4-FFF2-40B4-BE49-F238E27FC236}">
                  <a16:creationId xmlns:a16="http://schemas.microsoft.com/office/drawing/2014/main" id="{7365DF6E-A778-AB2B-407D-BD3B46C2A25B}"/>
                </a:ext>
              </a:extLst>
            </p:cNvPr>
            <p:cNvSpPr/>
            <p:nvPr userDrawn="1"/>
          </p:nvSpPr>
          <p:spPr>
            <a:xfrm>
              <a:off x="-3603587" y="255335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59" name="Rechthoek 58">
              <a:extLst>
                <a:ext uri="{FF2B5EF4-FFF2-40B4-BE49-F238E27FC236}">
                  <a16:creationId xmlns:a16="http://schemas.microsoft.com/office/drawing/2014/main" id="{F1316B95-9516-F9B1-996D-160C90999EB1}"/>
                </a:ext>
              </a:extLst>
            </p:cNvPr>
            <p:cNvSpPr/>
            <p:nvPr userDrawn="1"/>
          </p:nvSpPr>
          <p:spPr>
            <a:xfrm>
              <a:off x="-3319415" y="2553360"/>
              <a:ext cx="2944682" cy="79034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To scale or drag the image, go to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‘Picture Tools - Format’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and click on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button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‘Crop’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Scale the image itself with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spheres and scale the image frame with the brackets.</a:t>
              </a:r>
            </a:p>
          </p:txBody>
        </p:sp>
        <p:grpSp>
          <p:nvGrpSpPr>
            <p:cNvPr id="60" name="Groep 59">
              <a:extLst>
                <a:ext uri="{FF2B5EF4-FFF2-40B4-BE49-F238E27FC236}">
                  <a16:creationId xmlns:a16="http://schemas.microsoft.com/office/drawing/2014/main" id="{D19B0F1C-C2CC-82DB-DAFC-621C2C8F47EE}"/>
                </a:ext>
              </a:extLst>
            </p:cNvPr>
            <p:cNvGrpSpPr/>
            <p:nvPr userDrawn="1"/>
          </p:nvGrpSpPr>
          <p:grpSpPr>
            <a:xfrm>
              <a:off x="-3441613" y="3457758"/>
              <a:ext cx="622283" cy="612920"/>
              <a:chOff x="12617641" y="3403239"/>
              <a:chExt cx="752963" cy="741634"/>
            </a:xfrm>
          </p:grpSpPr>
          <p:grpSp>
            <p:nvGrpSpPr>
              <p:cNvPr id="64" name="Groep 63">
                <a:extLst>
                  <a:ext uri="{FF2B5EF4-FFF2-40B4-BE49-F238E27FC236}">
                    <a16:creationId xmlns:a16="http://schemas.microsoft.com/office/drawing/2014/main" id="{90F923F1-2203-899B-A782-309FA8984F57}"/>
                  </a:ext>
                </a:extLst>
              </p:cNvPr>
              <p:cNvGrpSpPr/>
              <p:nvPr userDrawn="1"/>
            </p:nvGrpSpPr>
            <p:grpSpPr>
              <a:xfrm>
                <a:off x="12771530" y="3403239"/>
                <a:ext cx="467176" cy="448491"/>
                <a:chOff x="12782157" y="3403239"/>
                <a:chExt cx="467176" cy="448491"/>
              </a:xfrm>
            </p:grpSpPr>
            <p:grpSp>
              <p:nvGrpSpPr>
                <p:cNvPr id="67" name="Groep 66">
                  <a:extLst>
                    <a:ext uri="{FF2B5EF4-FFF2-40B4-BE49-F238E27FC236}">
                      <a16:creationId xmlns:a16="http://schemas.microsoft.com/office/drawing/2014/main" id="{96CF5C58-C690-4265-6D3E-A79C6D7A5F95}"/>
                    </a:ext>
                  </a:extLst>
                </p:cNvPr>
                <p:cNvGrpSpPr/>
                <p:nvPr userDrawn="1"/>
              </p:nvGrpSpPr>
              <p:grpSpPr>
                <a:xfrm>
                  <a:off x="12782157" y="3403239"/>
                  <a:ext cx="412976" cy="396132"/>
                  <a:chOff x="13554906" y="3320109"/>
                  <a:chExt cx="443917" cy="425811"/>
                </a:xfrm>
              </p:grpSpPr>
              <p:grpSp>
                <p:nvGrpSpPr>
                  <p:cNvPr id="74" name="Groep 73">
                    <a:extLst>
                      <a:ext uri="{FF2B5EF4-FFF2-40B4-BE49-F238E27FC236}">
                        <a16:creationId xmlns:a16="http://schemas.microsoft.com/office/drawing/2014/main" id="{C29DEFA6-18E1-B208-56FD-8F2E43C6745B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17" cy="425811"/>
                    <a:chOff x="12909684" y="1276143"/>
                    <a:chExt cx="443917" cy="425811"/>
                  </a:xfrm>
                </p:grpSpPr>
                <p:sp>
                  <p:nvSpPr>
                    <p:cNvPr id="83" name="Rechthoek 82">
                      <a:extLst>
                        <a:ext uri="{FF2B5EF4-FFF2-40B4-BE49-F238E27FC236}">
                          <a16:creationId xmlns:a16="http://schemas.microsoft.com/office/drawing/2014/main" id="{DA42C083-BBE0-9B69-2E06-8F881D7A892B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9" y="1276143"/>
                      <a:ext cx="443912" cy="425811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800" b="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84" name="Rechthoek 83">
                      <a:extLst>
                        <a:ext uri="{FF2B5EF4-FFF2-40B4-BE49-F238E27FC236}">
                          <a16:creationId xmlns:a16="http://schemas.microsoft.com/office/drawing/2014/main" id="{CB045FE2-C858-087F-AE05-7E5AE90550F2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800" b="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85" name="Ovaal 84">
                      <a:extLst>
                        <a:ext uri="{FF2B5EF4-FFF2-40B4-BE49-F238E27FC236}">
                          <a16:creationId xmlns:a16="http://schemas.microsoft.com/office/drawing/2014/main" id="{DB4F040D-3798-0883-5CA3-25C9FCC4E8ED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en-GB" sz="1000" b="1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pic>
                <p:nvPicPr>
                  <p:cNvPr id="75" name="Afbeelding 74">
                    <a:extLst>
                      <a:ext uri="{FF2B5EF4-FFF2-40B4-BE49-F238E27FC236}">
                        <a16:creationId xmlns:a16="http://schemas.microsoft.com/office/drawing/2014/main" id="{FB302697-F524-EB32-FD3B-2A1D100B28F3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1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82" name="Afbeelding 81">
                    <a:extLst>
                      <a:ext uri="{FF2B5EF4-FFF2-40B4-BE49-F238E27FC236}">
                        <a16:creationId xmlns:a16="http://schemas.microsoft.com/office/drawing/2014/main" id="{B69D6F4B-5063-DA50-3161-076246D443B2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9" y="3449265"/>
                    <a:ext cx="173367" cy="111424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68" name="Groep 67">
                  <a:extLst>
                    <a:ext uri="{FF2B5EF4-FFF2-40B4-BE49-F238E27FC236}">
                      <a16:creationId xmlns:a16="http://schemas.microsoft.com/office/drawing/2014/main" id="{C73F6E97-4104-9778-44D2-98D1B0A660D8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72" name="Rechthoek 71">
                    <a:extLst>
                      <a:ext uri="{FF2B5EF4-FFF2-40B4-BE49-F238E27FC236}">
                        <a16:creationId xmlns:a16="http://schemas.microsoft.com/office/drawing/2014/main" id="{280E8126-07E3-93E7-5D23-B749FA61670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73" name="Rechthoek 72">
                    <a:extLst>
                      <a:ext uri="{FF2B5EF4-FFF2-40B4-BE49-F238E27FC236}">
                        <a16:creationId xmlns:a16="http://schemas.microsoft.com/office/drawing/2014/main" id="{8E59EC91-8764-96A3-5617-5F4DD36AFE82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69" name="Groep 68">
                  <a:extLst>
                    <a:ext uri="{FF2B5EF4-FFF2-40B4-BE49-F238E27FC236}">
                      <a16:creationId xmlns:a16="http://schemas.microsoft.com/office/drawing/2014/main" id="{AEA12F08-AE90-B058-B981-B9F6A44D3FAF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70" name="Rechthoek 69">
                    <a:extLst>
                      <a:ext uri="{FF2B5EF4-FFF2-40B4-BE49-F238E27FC236}">
                        <a16:creationId xmlns:a16="http://schemas.microsoft.com/office/drawing/2014/main" id="{EDDDED77-E89F-9F12-A3AC-E2E3EBA85D5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71" name="Rechthoek 70">
                    <a:extLst>
                      <a:ext uri="{FF2B5EF4-FFF2-40B4-BE49-F238E27FC236}">
                        <a16:creationId xmlns:a16="http://schemas.microsoft.com/office/drawing/2014/main" id="{EC8CD42E-516A-3EBF-D73D-2E52289077D4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</p:grpSp>
          <p:sp>
            <p:nvSpPr>
              <p:cNvPr id="65" name="Rechthoek 64">
                <a:extLst>
                  <a:ext uri="{FF2B5EF4-FFF2-40B4-BE49-F238E27FC236}">
                    <a16:creationId xmlns:a16="http://schemas.microsoft.com/office/drawing/2014/main" id="{7000E349-C6B5-CAA3-06F1-D12C898EAF24}"/>
                  </a:ext>
                </a:extLst>
              </p:cNvPr>
              <p:cNvSpPr/>
              <p:nvPr userDrawn="1"/>
            </p:nvSpPr>
            <p:spPr>
              <a:xfrm>
                <a:off x="12617641" y="3889890"/>
                <a:ext cx="752963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Crop</a:t>
                </a:r>
              </a:p>
            </p:txBody>
          </p:sp>
          <p:sp>
            <p:nvSpPr>
              <p:cNvPr id="66" name="Gelijkbenige driehoek 65">
                <a:extLst>
                  <a:ext uri="{FF2B5EF4-FFF2-40B4-BE49-F238E27FC236}">
                    <a16:creationId xmlns:a16="http://schemas.microsoft.com/office/drawing/2014/main" id="{899CB6FB-B27F-B398-C904-4363D420AD0E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8181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61" name="ICOON_info">
              <a:extLst>
                <a:ext uri="{FF2B5EF4-FFF2-40B4-BE49-F238E27FC236}">
                  <a16:creationId xmlns:a16="http://schemas.microsoft.com/office/drawing/2014/main" id="{CFBE7E7F-52E2-0495-EFD8-43BDA7051C91}"/>
                </a:ext>
              </a:extLst>
            </p:cNvPr>
            <p:cNvGrpSpPr/>
            <p:nvPr userDrawn="1"/>
          </p:nvGrpSpPr>
          <p:grpSpPr>
            <a:xfrm>
              <a:off x="-376736" y="4085613"/>
              <a:ext cx="283685" cy="283685"/>
              <a:chOff x="-510741" y="5913713"/>
              <a:chExt cx="267555" cy="267555"/>
            </a:xfrm>
          </p:grpSpPr>
          <p:sp>
            <p:nvSpPr>
              <p:cNvPr id="62" name="Ovaal 61">
                <a:extLst>
                  <a:ext uri="{FF2B5EF4-FFF2-40B4-BE49-F238E27FC236}">
                    <a16:creationId xmlns:a16="http://schemas.microsoft.com/office/drawing/2014/main" id="{151D88F0-424A-4A5A-3D3D-14C0433CBA9B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63" name="Graphic 163" descr="Informatie">
                <a:extLst>
                  <a:ext uri="{FF2B5EF4-FFF2-40B4-BE49-F238E27FC236}">
                    <a16:creationId xmlns:a16="http://schemas.microsoft.com/office/drawing/2014/main" id="{FB125457-1FD6-6E65-B189-CD122619FD0B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200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71543478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Schaltung, Elektronik, Elektronisches Bauteil, Elektrisches Bauelement enthält.&#10;&#10;Automatisch generierte Beschreibung">
            <a:extLst>
              <a:ext uri="{FF2B5EF4-FFF2-40B4-BE49-F238E27FC236}">
                <a16:creationId xmlns:a16="http://schemas.microsoft.com/office/drawing/2014/main" id="{590C8CD9-1E2F-A2CC-C8FF-46B24EEC84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681" y="720797"/>
            <a:ext cx="10740637" cy="4879089"/>
          </a:xfrm>
          <a:prstGeom prst="rect">
            <a:avLst/>
          </a:prstGeom>
        </p:spPr>
      </p:pic>
      <p:sp>
        <p:nvSpPr>
          <p:cNvPr id="4" name="Rechthoek 10">
            <a:extLst>
              <a:ext uri="{FF2B5EF4-FFF2-40B4-BE49-F238E27FC236}">
                <a16:creationId xmlns:a16="http://schemas.microsoft.com/office/drawing/2014/main" id="{795BAE31-E7DE-5B69-1C6C-90DB74546467}"/>
              </a:ext>
            </a:extLst>
          </p:cNvPr>
          <p:cNvSpPr/>
          <p:nvPr userDrawn="1"/>
        </p:nvSpPr>
        <p:spPr>
          <a:xfrm>
            <a:off x="725682" y="723170"/>
            <a:ext cx="10753463" cy="488528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/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E541B53C-EDA7-4445-8B1E-7C9991C20F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78050" y="1103533"/>
            <a:ext cx="4817950" cy="369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Introduction</a:t>
            </a:r>
            <a:endParaRPr lang="en-GB"/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8778B65F-BF88-4C17-8B7E-1110F69AEE26}"/>
              </a:ext>
            </a:extLst>
          </p:cNvPr>
          <p:cNvSpPr/>
          <p:nvPr userDrawn="1"/>
        </p:nvSpPr>
        <p:spPr>
          <a:xfrm>
            <a:off x="0" y="-425941"/>
            <a:ext cx="1158972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sz="1600" b="0" cap="none" baseline="0" noProof="0">
                <a:solidFill>
                  <a:schemeClr val="accent1"/>
                </a:solidFill>
                <a:latin typeface="+mj-lt"/>
              </a:rPr>
              <a:t>Introduction</a:t>
            </a:r>
          </a:p>
        </p:txBody>
      </p:sp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807AA2A9-52F4-4F7D-8523-63C6A6561FDB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5D8250BE-838D-4E72-8EE2-6F2316CBF3AA}" type="datetime4">
              <a:rPr lang="en-GB" smtClean="0"/>
              <a:pPr/>
              <a:t>06 December 2024</a:t>
            </a:fld>
            <a:endParaRPr lang="en-GB"/>
          </a:p>
        </p:txBody>
      </p:sp>
      <p:cxnSp>
        <p:nvCxnSpPr>
          <p:cNvPr id="6" name="Rechte verbindingslijn 5">
            <a:extLst>
              <a:ext uri="{FF2B5EF4-FFF2-40B4-BE49-F238E27FC236}">
                <a16:creationId xmlns:a16="http://schemas.microsoft.com/office/drawing/2014/main" id="{0EE8BD7C-BCBA-25D4-CDE3-429EEF154030}"/>
              </a:ext>
            </a:extLst>
          </p:cNvPr>
          <p:cNvCxnSpPr>
            <a:cxnSpLocks/>
          </p:cNvCxnSpPr>
          <p:nvPr userDrawn="1"/>
        </p:nvCxnSpPr>
        <p:spPr>
          <a:xfrm>
            <a:off x="738188" y="352425"/>
            <a:ext cx="10713243" cy="0"/>
          </a:xfrm>
          <a:prstGeom prst="line">
            <a:avLst/>
          </a:prstGeom>
          <a:ln w="41275" cap="sq">
            <a:solidFill>
              <a:schemeClr val="accent1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jdelijke aanduiding voor tekst 5">
            <a:extLst>
              <a:ext uri="{FF2B5EF4-FFF2-40B4-BE49-F238E27FC236}">
                <a16:creationId xmlns:a16="http://schemas.microsoft.com/office/drawing/2014/main" id="{6FB4BD10-9214-8C79-DB23-52890FB6769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277789" y="1590181"/>
            <a:ext cx="4816876" cy="258763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Place your subtitle here</a:t>
            </a:r>
          </a:p>
        </p:txBody>
      </p:sp>
      <p:sp>
        <p:nvSpPr>
          <p:cNvPr id="17" name="Tijdelijke aanduiding voor tekst 16">
            <a:extLst>
              <a:ext uri="{FF2B5EF4-FFF2-40B4-BE49-F238E27FC236}">
                <a16:creationId xmlns:a16="http://schemas.microsoft.com/office/drawing/2014/main" id="{96EF7C2F-5C31-015D-5DD5-2E5E5EC9685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286028" y="2199640"/>
            <a:ext cx="4816875" cy="2646680"/>
          </a:xfrm>
        </p:spPr>
        <p:txBody>
          <a:bodyPr/>
          <a:lstStyle>
            <a:lvl1pPr>
              <a:buClr>
                <a:schemeClr val="accent4"/>
              </a:buCl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buClr>
                <a:schemeClr val="bg1"/>
              </a:buCl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GB" noProof="0"/>
              <a:t>Bullet</a:t>
            </a:r>
          </a:p>
          <a:p>
            <a:pPr lvl="3"/>
            <a:r>
              <a:rPr lang="en-GB" noProof="0"/>
              <a:t>Text</a:t>
            </a:r>
          </a:p>
          <a:p>
            <a:pPr lvl="4"/>
            <a:r>
              <a:rPr lang="en-GB" noProof="0"/>
              <a:t>Heading #1</a:t>
            </a:r>
          </a:p>
        </p:txBody>
      </p:sp>
      <p:sp>
        <p:nvSpPr>
          <p:cNvPr id="20" name="Tijdelijke aanduiding voor tekst 18">
            <a:extLst>
              <a:ext uri="{FF2B5EF4-FFF2-40B4-BE49-F238E27FC236}">
                <a16:creationId xmlns:a16="http://schemas.microsoft.com/office/drawing/2014/main" id="{E3B57A65-AA0F-B877-BBFC-B3EA785BA2D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717625" y="5088278"/>
            <a:ext cx="1813458" cy="144751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E-mail </a:t>
            </a:r>
            <a:r>
              <a:rPr lang="en-GB" err="1"/>
              <a:t>adress</a:t>
            </a:r>
            <a:endParaRPr lang="en-GB"/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FABC51B9-6D78-BA61-3546-49FE2FF3032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85768" y="5032295"/>
            <a:ext cx="253756" cy="253756"/>
          </a:xfrm>
          <a:prstGeom prst="rect">
            <a:avLst/>
          </a:prstGeom>
        </p:spPr>
      </p:pic>
      <p:sp>
        <p:nvSpPr>
          <p:cNvPr id="3" name="Tijdelijke aanduiding voor afbeelding 9">
            <a:extLst>
              <a:ext uri="{FF2B5EF4-FFF2-40B4-BE49-F238E27FC236}">
                <a16:creationId xmlns:a16="http://schemas.microsoft.com/office/drawing/2014/main" id="{93C23575-A16E-9A60-DB11-F924413F665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820395" y="1099018"/>
            <a:ext cx="3960000" cy="3960000"/>
          </a:xfrm>
          <a:prstGeom prst="ellipse">
            <a:avLst/>
          </a:prstGeom>
          <a:solidFill>
            <a:schemeClr val="bg1"/>
          </a:solidFill>
          <a:effectLst/>
        </p:spPr>
        <p:txBody>
          <a:bodyPr wrap="square" lIns="360000" tIns="0" rIns="360000" bIns="126000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/>
              <a:t>Click the icon below </a:t>
            </a:r>
            <a:br>
              <a:rPr lang="en-GB"/>
            </a:br>
            <a:r>
              <a:rPr lang="en-GB"/>
              <a:t>to add an image</a:t>
            </a:r>
          </a:p>
        </p:txBody>
      </p:sp>
      <p:grpSp>
        <p:nvGrpSpPr>
          <p:cNvPr id="10" name="INSTRUCTION">
            <a:extLst>
              <a:ext uri="{FF2B5EF4-FFF2-40B4-BE49-F238E27FC236}">
                <a16:creationId xmlns:a16="http://schemas.microsoft.com/office/drawing/2014/main" id="{6F8323D9-F5F3-DC18-D186-BAF5B6CA0DE0}"/>
              </a:ext>
            </a:extLst>
          </p:cNvPr>
          <p:cNvGrpSpPr/>
          <p:nvPr userDrawn="1"/>
        </p:nvGrpSpPr>
        <p:grpSpPr>
          <a:xfrm>
            <a:off x="12377595" y="0"/>
            <a:ext cx="3693386" cy="6669007"/>
            <a:chOff x="-3786437" y="0"/>
            <a:chExt cx="3693386" cy="6669007"/>
          </a:xfrm>
        </p:grpSpPr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CDB542EC-C2F7-5D10-8E9B-41A528C507D6}"/>
                </a:ext>
              </a:extLst>
            </p:cNvPr>
            <p:cNvSpPr/>
            <p:nvPr userDrawn="1"/>
          </p:nvSpPr>
          <p:spPr>
            <a:xfrm>
              <a:off x="-3786165" y="0"/>
              <a:ext cx="3593091" cy="5936776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Insert/edit an image</a:t>
              </a:r>
            </a:p>
          </p:txBody>
        </p:sp>
        <p:sp>
          <p:nvSpPr>
            <p:cNvPr id="158" name="Rechthoek 157">
              <a:extLst>
                <a:ext uri="{FF2B5EF4-FFF2-40B4-BE49-F238E27FC236}">
                  <a16:creationId xmlns:a16="http://schemas.microsoft.com/office/drawing/2014/main" id="{3E7510A7-9316-D278-1591-9AD3C4C47104}"/>
                </a:ext>
              </a:extLst>
            </p:cNvPr>
            <p:cNvSpPr/>
            <p:nvPr userDrawn="1"/>
          </p:nvSpPr>
          <p:spPr>
            <a:xfrm>
              <a:off x="-3786437" y="5841007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Want to know more?</a:t>
              </a:r>
              <a:br>
                <a:rPr lang="en-GB" sz="1200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Go to the instruction slide </a:t>
              </a:r>
              <a:r>
                <a:rPr lang="en-GB" sz="1200" b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INSTRUCTIONS’</a:t>
              </a: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You’ll find it at the beginning of the presentation</a:t>
              </a:r>
              <a:b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or insert it via </a:t>
              </a:r>
              <a:r>
                <a:rPr lang="en-GB" sz="1200" i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‘Home’</a:t>
              </a: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en-GB" sz="1200" i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‘New Slide’.</a:t>
              </a:r>
            </a:p>
          </p:txBody>
        </p:sp>
        <p:sp>
          <p:nvSpPr>
            <p:cNvPr id="159" name="Ovaal 158">
              <a:extLst>
                <a:ext uri="{FF2B5EF4-FFF2-40B4-BE49-F238E27FC236}">
                  <a16:creationId xmlns:a16="http://schemas.microsoft.com/office/drawing/2014/main" id="{C7BFFE46-32EF-ACD1-DF2E-D05BB462CDB8}"/>
                </a:ext>
              </a:extLst>
            </p:cNvPr>
            <p:cNvSpPr/>
            <p:nvPr userDrawn="1"/>
          </p:nvSpPr>
          <p:spPr>
            <a:xfrm>
              <a:off x="-3603587" y="46532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160" name="Rechthoek 159">
              <a:extLst>
                <a:ext uri="{FF2B5EF4-FFF2-40B4-BE49-F238E27FC236}">
                  <a16:creationId xmlns:a16="http://schemas.microsoft.com/office/drawing/2014/main" id="{0594F9AE-2209-6F08-2D28-E842D8BEEAD0}"/>
                </a:ext>
              </a:extLst>
            </p:cNvPr>
            <p:cNvSpPr/>
            <p:nvPr userDrawn="1"/>
          </p:nvSpPr>
          <p:spPr>
            <a:xfrm>
              <a:off x="-3319415" y="465324"/>
              <a:ext cx="2944682" cy="65802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If necessary, delete the existing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by using the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‘Backspace key’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Click on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pictogram to insert a new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1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(see example below)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161" name="Groep 160">
              <a:extLst>
                <a:ext uri="{FF2B5EF4-FFF2-40B4-BE49-F238E27FC236}">
                  <a16:creationId xmlns:a16="http://schemas.microsoft.com/office/drawing/2014/main" id="{9B421BA3-B785-8209-F751-AA68ED02D672}"/>
                </a:ext>
              </a:extLst>
            </p:cNvPr>
            <p:cNvGrpSpPr/>
            <p:nvPr userDrawn="1"/>
          </p:nvGrpSpPr>
          <p:grpSpPr>
            <a:xfrm>
              <a:off x="-3316179" y="1231351"/>
              <a:ext cx="294789" cy="318834"/>
              <a:chOff x="14466489" y="1001522"/>
              <a:chExt cx="290627" cy="314333"/>
            </a:xfrm>
          </p:grpSpPr>
          <p:sp>
            <p:nvSpPr>
              <p:cNvPr id="215" name="Rechthoek 214">
                <a:extLst>
                  <a:ext uri="{FF2B5EF4-FFF2-40B4-BE49-F238E27FC236}">
                    <a16:creationId xmlns:a16="http://schemas.microsoft.com/office/drawing/2014/main" id="{929FCF8F-7699-9F4D-B397-68C4DD0ED64C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8181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800" b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16" name="Ovaal 215">
                <a:extLst>
                  <a:ext uri="{FF2B5EF4-FFF2-40B4-BE49-F238E27FC236}">
                    <a16:creationId xmlns:a16="http://schemas.microsoft.com/office/drawing/2014/main" id="{7A6D420F-73EE-F2F9-E73E-B0DFD9577099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8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17" name="Vrije vorm: vorm 216">
                <a:extLst>
                  <a:ext uri="{FF2B5EF4-FFF2-40B4-BE49-F238E27FC236}">
                    <a16:creationId xmlns:a16="http://schemas.microsoft.com/office/drawing/2014/main" id="{6BBD883D-6206-DEAD-A9BE-BD3466517976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8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18" name="Rechthoek: afgeronde hoeken 217">
                <a:extLst>
                  <a:ext uri="{FF2B5EF4-FFF2-40B4-BE49-F238E27FC236}">
                    <a16:creationId xmlns:a16="http://schemas.microsoft.com/office/drawing/2014/main" id="{66E0849B-6B1A-80B4-FC2E-C498CCDB27A9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800" b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cxnSp>
            <p:nvCxnSpPr>
              <p:cNvPr id="219" name="Rechte verbindingslijn 218">
                <a:extLst>
                  <a:ext uri="{FF2B5EF4-FFF2-40B4-BE49-F238E27FC236}">
                    <a16:creationId xmlns:a16="http://schemas.microsoft.com/office/drawing/2014/main" id="{BAFD9FA7-EFBB-8415-52CF-F1011B51A80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20" name="Rechte verbindingslijn 219">
                <a:extLst>
                  <a:ext uri="{FF2B5EF4-FFF2-40B4-BE49-F238E27FC236}">
                    <a16:creationId xmlns:a16="http://schemas.microsoft.com/office/drawing/2014/main" id="{BFD9EA34-4205-A0EF-7C75-F25FF3F2A0C1}"/>
                  </a:ext>
                </a:extLst>
              </p:cNvPr>
              <p:cNvCxnSpPr>
                <a:cxnSpLocks/>
                <a:stCxn id="218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62" name="Ovaal 161">
              <a:extLst>
                <a:ext uri="{FF2B5EF4-FFF2-40B4-BE49-F238E27FC236}">
                  <a16:creationId xmlns:a16="http://schemas.microsoft.com/office/drawing/2014/main" id="{2890C8DB-1273-549A-CF8E-8EE96FF8E79A}"/>
                </a:ext>
              </a:extLst>
            </p:cNvPr>
            <p:cNvSpPr/>
            <p:nvPr userDrawn="1"/>
          </p:nvSpPr>
          <p:spPr>
            <a:xfrm>
              <a:off x="-3603587" y="172970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163" name="Rechthoek 162">
              <a:extLst>
                <a:ext uri="{FF2B5EF4-FFF2-40B4-BE49-F238E27FC236}">
                  <a16:creationId xmlns:a16="http://schemas.microsoft.com/office/drawing/2014/main" id="{300FA009-0192-A096-0485-040B164BCEFE}"/>
                </a:ext>
              </a:extLst>
            </p:cNvPr>
            <p:cNvSpPr/>
            <p:nvPr userDrawn="1"/>
          </p:nvSpPr>
          <p:spPr>
            <a:xfrm>
              <a:off x="-3319415" y="1729710"/>
              <a:ext cx="2944682" cy="32633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Select the preferred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and click on 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‘Insert’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164" name="Groep 163">
              <a:extLst>
                <a:ext uri="{FF2B5EF4-FFF2-40B4-BE49-F238E27FC236}">
                  <a16:creationId xmlns:a16="http://schemas.microsoft.com/office/drawing/2014/main" id="{EE1B60D6-4E3E-ADCB-1C15-3B80BA80FE4D}"/>
                </a:ext>
              </a:extLst>
            </p:cNvPr>
            <p:cNvGrpSpPr/>
            <p:nvPr userDrawn="1"/>
          </p:nvGrpSpPr>
          <p:grpSpPr>
            <a:xfrm>
              <a:off x="-3311319" y="2164285"/>
              <a:ext cx="825500" cy="209550"/>
              <a:chOff x="13504624" y="2482850"/>
              <a:chExt cx="825500" cy="209550"/>
            </a:xfrm>
          </p:grpSpPr>
          <p:sp>
            <p:nvSpPr>
              <p:cNvPr id="212" name="Rechthoek 211">
                <a:extLst>
                  <a:ext uri="{FF2B5EF4-FFF2-40B4-BE49-F238E27FC236}">
                    <a16:creationId xmlns:a16="http://schemas.microsoft.com/office/drawing/2014/main" id="{9266F2AC-E98C-4CDB-FA8E-70CFFB1ED076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72000" tIns="0" rIns="28800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Insert</a:t>
                </a:r>
              </a:p>
            </p:txBody>
          </p:sp>
          <p:cxnSp>
            <p:nvCxnSpPr>
              <p:cNvPr id="213" name="Rechte verbindingslijn 212">
                <a:extLst>
                  <a:ext uri="{FF2B5EF4-FFF2-40B4-BE49-F238E27FC236}">
                    <a16:creationId xmlns:a16="http://schemas.microsoft.com/office/drawing/2014/main" id="{41B36809-6A70-DAE5-D656-3671E32C3C71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214" name="Gelijkbenige driehoek 213">
                <a:extLst>
                  <a:ext uri="{FF2B5EF4-FFF2-40B4-BE49-F238E27FC236}">
                    <a16:creationId xmlns:a16="http://schemas.microsoft.com/office/drawing/2014/main" id="{E0B5A4B3-3F33-B84B-FA5C-283634A7D2A5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9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165" name="Ovaal 164">
              <a:extLst>
                <a:ext uri="{FF2B5EF4-FFF2-40B4-BE49-F238E27FC236}">
                  <a16:creationId xmlns:a16="http://schemas.microsoft.com/office/drawing/2014/main" id="{CF4BB5A9-206F-5AA4-A4AB-25CDE6E3F9EB}"/>
                </a:ext>
              </a:extLst>
            </p:cNvPr>
            <p:cNvSpPr/>
            <p:nvPr userDrawn="1"/>
          </p:nvSpPr>
          <p:spPr>
            <a:xfrm>
              <a:off x="-3603587" y="255335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166" name="Rechthoek 165">
              <a:extLst>
                <a:ext uri="{FF2B5EF4-FFF2-40B4-BE49-F238E27FC236}">
                  <a16:creationId xmlns:a16="http://schemas.microsoft.com/office/drawing/2014/main" id="{AA6FC671-CBBC-55B6-B792-5929F8350600}"/>
                </a:ext>
              </a:extLst>
            </p:cNvPr>
            <p:cNvSpPr/>
            <p:nvPr userDrawn="1"/>
          </p:nvSpPr>
          <p:spPr>
            <a:xfrm>
              <a:off x="-3319416" y="2553360"/>
              <a:ext cx="3126341" cy="462795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Click with the right mouse button on the thumbnail display of the slide on the left side 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of the screen and choose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‘Reset slide’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167" name="ICOON_info">
              <a:extLst>
                <a:ext uri="{FF2B5EF4-FFF2-40B4-BE49-F238E27FC236}">
                  <a16:creationId xmlns:a16="http://schemas.microsoft.com/office/drawing/2014/main" id="{28D6451C-E5E6-41D6-8C36-36312FB97CCD}"/>
                </a:ext>
              </a:extLst>
            </p:cNvPr>
            <p:cNvGrpSpPr/>
            <p:nvPr userDrawn="1"/>
          </p:nvGrpSpPr>
          <p:grpSpPr>
            <a:xfrm>
              <a:off x="-376736" y="5705292"/>
              <a:ext cx="283685" cy="283685"/>
              <a:chOff x="-510741" y="5913713"/>
              <a:chExt cx="267555" cy="267555"/>
            </a:xfrm>
          </p:grpSpPr>
          <p:sp>
            <p:nvSpPr>
              <p:cNvPr id="210" name="Ovaal 209">
                <a:extLst>
                  <a:ext uri="{FF2B5EF4-FFF2-40B4-BE49-F238E27FC236}">
                    <a16:creationId xmlns:a16="http://schemas.microsoft.com/office/drawing/2014/main" id="{8FDF1117-C113-1BC4-0F34-A20C26D706E5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11" name="Graphic 163" descr="Informatie">
                <a:extLst>
                  <a:ext uri="{FF2B5EF4-FFF2-40B4-BE49-F238E27FC236}">
                    <a16:creationId xmlns:a16="http://schemas.microsoft.com/office/drawing/2014/main" id="{00B1E70E-4DA7-2B80-8B4F-76B4047CE0DC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GB" sz="200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168" name="Ovaal 167">
              <a:extLst>
                <a:ext uri="{FF2B5EF4-FFF2-40B4-BE49-F238E27FC236}">
                  <a16:creationId xmlns:a16="http://schemas.microsoft.com/office/drawing/2014/main" id="{20F2157C-94C4-D350-B518-02BDFD895882}"/>
                </a:ext>
              </a:extLst>
            </p:cNvPr>
            <p:cNvSpPr/>
            <p:nvPr userDrawn="1"/>
          </p:nvSpPr>
          <p:spPr>
            <a:xfrm>
              <a:off x="-3603587" y="414578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169" name="Rechthoek 168">
              <a:extLst>
                <a:ext uri="{FF2B5EF4-FFF2-40B4-BE49-F238E27FC236}">
                  <a16:creationId xmlns:a16="http://schemas.microsoft.com/office/drawing/2014/main" id="{E2455110-6C10-3CE4-A560-E5EF071D1A48}"/>
                </a:ext>
              </a:extLst>
            </p:cNvPr>
            <p:cNvSpPr/>
            <p:nvPr userDrawn="1"/>
          </p:nvSpPr>
          <p:spPr>
            <a:xfrm>
              <a:off x="-3319415" y="4145790"/>
              <a:ext cx="2944682" cy="7947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To scale or drag the image, go to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‘Picture Tools - Format’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and click on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button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‘Crop’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Scale the image itself with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spheres and scale the image frame with the brackets.</a:t>
              </a:r>
            </a:p>
          </p:txBody>
        </p:sp>
        <p:grpSp>
          <p:nvGrpSpPr>
            <p:cNvPr id="170" name="Groep 169">
              <a:extLst>
                <a:ext uri="{FF2B5EF4-FFF2-40B4-BE49-F238E27FC236}">
                  <a16:creationId xmlns:a16="http://schemas.microsoft.com/office/drawing/2014/main" id="{8BFD83FE-CD53-CAA7-CAEB-FF3728C3A026}"/>
                </a:ext>
              </a:extLst>
            </p:cNvPr>
            <p:cNvGrpSpPr/>
            <p:nvPr userDrawn="1"/>
          </p:nvGrpSpPr>
          <p:grpSpPr>
            <a:xfrm>
              <a:off x="-3449237" y="5047414"/>
              <a:ext cx="622283" cy="612919"/>
              <a:chOff x="12617641" y="3403239"/>
              <a:chExt cx="752963" cy="741634"/>
            </a:xfrm>
          </p:grpSpPr>
          <p:grpSp>
            <p:nvGrpSpPr>
              <p:cNvPr id="194" name="Groep 193">
                <a:extLst>
                  <a:ext uri="{FF2B5EF4-FFF2-40B4-BE49-F238E27FC236}">
                    <a16:creationId xmlns:a16="http://schemas.microsoft.com/office/drawing/2014/main" id="{AF7EAEF0-F1AC-B82D-C2E9-4E1C83ED7595}"/>
                  </a:ext>
                </a:extLst>
              </p:cNvPr>
              <p:cNvGrpSpPr/>
              <p:nvPr userDrawn="1"/>
            </p:nvGrpSpPr>
            <p:grpSpPr>
              <a:xfrm>
                <a:off x="12771550" y="3403239"/>
                <a:ext cx="467156" cy="448491"/>
                <a:chOff x="12782177" y="3403239"/>
                <a:chExt cx="467156" cy="448491"/>
              </a:xfrm>
            </p:grpSpPr>
            <p:grpSp>
              <p:nvGrpSpPr>
                <p:cNvPr id="197" name="Groep 196">
                  <a:extLst>
                    <a:ext uri="{FF2B5EF4-FFF2-40B4-BE49-F238E27FC236}">
                      <a16:creationId xmlns:a16="http://schemas.microsoft.com/office/drawing/2014/main" id="{137AB8B2-7A46-E6B0-672F-1BEBAE073386}"/>
                    </a:ext>
                  </a:extLst>
                </p:cNvPr>
                <p:cNvGrpSpPr/>
                <p:nvPr userDrawn="1"/>
              </p:nvGrpSpPr>
              <p:grpSpPr>
                <a:xfrm>
                  <a:off x="12782177" y="3403239"/>
                  <a:ext cx="412972" cy="396132"/>
                  <a:chOff x="13554906" y="3320109"/>
                  <a:chExt cx="443912" cy="425811"/>
                </a:xfrm>
              </p:grpSpPr>
              <p:grpSp>
                <p:nvGrpSpPr>
                  <p:cNvPr id="204" name="Groep 203">
                    <a:extLst>
                      <a:ext uri="{FF2B5EF4-FFF2-40B4-BE49-F238E27FC236}">
                        <a16:creationId xmlns:a16="http://schemas.microsoft.com/office/drawing/2014/main" id="{8B1C018A-C813-A515-DED5-DAE5DC93D6E1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12" cy="425811"/>
                    <a:chOff x="12909684" y="1276143"/>
                    <a:chExt cx="443912" cy="425811"/>
                  </a:xfrm>
                </p:grpSpPr>
                <p:sp>
                  <p:nvSpPr>
                    <p:cNvPr id="207" name="Rechthoek 206">
                      <a:extLst>
                        <a:ext uri="{FF2B5EF4-FFF2-40B4-BE49-F238E27FC236}">
                          <a16:creationId xmlns:a16="http://schemas.microsoft.com/office/drawing/2014/main" id="{A5DFEAE0-F7A5-C387-921E-A4E1FA465BE0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443912" cy="425811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800" b="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208" name="Rechthoek 207">
                      <a:extLst>
                        <a:ext uri="{FF2B5EF4-FFF2-40B4-BE49-F238E27FC236}">
                          <a16:creationId xmlns:a16="http://schemas.microsoft.com/office/drawing/2014/main" id="{9E4289A2-0A63-E08B-5B7A-F388E1B03FA0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800" b="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209" name="Ovaal 208">
                      <a:extLst>
                        <a:ext uri="{FF2B5EF4-FFF2-40B4-BE49-F238E27FC236}">
                          <a16:creationId xmlns:a16="http://schemas.microsoft.com/office/drawing/2014/main" id="{B7C94C04-9997-0B61-1ACF-E7037AE7CF50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en-GB" sz="1000" b="1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pic>
                <p:nvPicPr>
                  <p:cNvPr id="205" name="Afbeelding 204">
                    <a:extLst>
                      <a:ext uri="{FF2B5EF4-FFF2-40B4-BE49-F238E27FC236}">
                        <a16:creationId xmlns:a16="http://schemas.microsoft.com/office/drawing/2014/main" id="{F9D5C04A-2183-8DED-F82D-661EA047297F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6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7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2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206" name="Afbeelding 205">
                    <a:extLst>
                      <a:ext uri="{FF2B5EF4-FFF2-40B4-BE49-F238E27FC236}">
                        <a16:creationId xmlns:a16="http://schemas.microsoft.com/office/drawing/2014/main" id="{50989BCC-A17B-A9FA-5478-709F6D60DEA3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6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7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9" y="3453788"/>
                    <a:ext cx="173367" cy="111424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98" name="Groep 197">
                  <a:extLst>
                    <a:ext uri="{FF2B5EF4-FFF2-40B4-BE49-F238E27FC236}">
                      <a16:creationId xmlns:a16="http://schemas.microsoft.com/office/drawing/2014/main" id="{2D55FB75-CD48-A128-F482-23F7FC37E887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202" name="Rechthoek 201">
                    <a:extLst>
                      <a:ext uri="{FF2B5EF4-FFF2-40B4-BE49-F238E27FC236}">
                        <a16:creationId xmlns:a16="http://schemas.microsoft.com/office/drawing/2014/main" id="{8A40D724-F36B-7897-BD92-BEA9EFF2F9F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03" name="Rechthoek 202">
                    <a:extLst>
                      <a:ext uri="{FF2B5EF4-FFF2-40B4-BE49-F238E27FC236}">
                        <a16:creationId xmlns:a16="http://schemas.microsoft.com/office/drawing/2014/main" id="{5A972231-4BBC-F5B0-DC7F-2CCBC813E638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99" name="Groep 198">
                  <a:extLst>
                    <a:ext uri="{FF2B5EF4-FFF2-40B4-BE49-F238E27FC236}">
                      <a16:creationId xmlns:a16="http://schemas.microsoft.com/office/drawing/2014/main" id="{50C1A7E8-B57B-D607-32A5-4357508B45FF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200" name="Rechthoek 199">
                    <a:extLst>
                      <a:ext uri="{FF2B5EF4-FFF2-40B4-BE49-F238E27FC236}">
                        <a16:creationId xmlns:a16="http://schemas.microsoft.com/office/drawing/2014/main" id="{509A3497-52F7-F876-87C5-43725FB171A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01" name="Rechthoek 200">
                    <a:extLst>
                      <a:ext uri="{FF2B5EF4-FFF2-40B4-BE49-F238E27FC236}">
                        <a16:creationId xmlns:a16="http://schemas.microsoft.com/office/drawing/2014/main" id="{3012795A-C814-AA36-2B1E-DAEDEE4FED70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</p:grpSp>
          <p:sp>
            <p:nvSpPr>
              <p:cNvPr id="195" name="Rechthoek 194">
                <a:extLst>
                  <a:ext uri="{FF2B5EF4-FFF2-40B4-BE49-F238E27FC236}">
                    <a16:creationId xmlns:a16="http://schemas.microsoft.com/office/drawing/2014/main" id="{83FF44D9-A024-901C-0A3B-D8CE97943A28}"/>
                  </a:ext>
                </a:extLst>
              </p:cNvPr>
              <p:cNvSpPr/>
              <p:nvPr userDrawn="1"/>
            </p:nvSpPr>
            <p:spPr>
              <a:xfrm>
                <a:off x="12617641" y="3889890"/>
                <a:ext cx="752963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Crop</a:t>
                </a:r>
              </a:p>
            </p:txBody>
          </p:sp>
          <p:sp>
            <p:nvSpPr>
              <p:cNvPr id="196" name="Gelijkbenige driehoek 195">
                <a:extLst>
                  <a:ext uri="{FF2B5EF4-FFF2-40B4-BE49-F238E27FC236}">
                    <a16:creationId xmlns:a16="http://schemas.microsoft.com/office/drawing/2014/main" id="{1598E8F1-9A3E-DCCD-5F85-6D1E9A273E40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8181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171" name="Rechthoek 170">
              <a:extLst>
                <a:ext uri="{FF2B5EF4-FFF2-40B4-BE49-F238E27FC236}">
                  <a16:creationId xmlns:a16="http://schemas.microsoft.com/office/drawing/2014/main" id="{01B38C56-20B6-2FF1-14BB-A1287DE5E86F}"/>
                </a:ext>
              </a:extLst>
            </p:cNvPr>
            <p:cNvSpPr/>
            <p:nvPr userDrawn="1"/>
          </p:nvSpPr>
          <p:spPr>
            <a:xfrm>
              <a:off x="-3316836" y="3119689"/>
              <a:ext cx="1239216" cy="719917"/>
            </a:xfrm>
            <a:prstGeom prst="rect">
              <a:avLst/>
            </a:prstGeom>
            <a:pattFill prst="wdUpDiag">
              <a:fgClr>
                <a:srgbClr val="E0E0E0"/>
              </a:fgClr>
              <a:bgClr>
                <a:srgbClr val="ECECEC"/>
              </a:bgClr>
            </a:pattFill>
            <a:ln w="12700">
              <a:solidFill>
                <a:srgbClr val="D3D3D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GB" sz="1000" b="0" i="1" noProof="0">
                <a:solidFill>
                  <a:srgbClr val="211F26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172" name="Groep 171">
              <a:extLst>
                <a:ext uri="{FF2B5EF4-FFF2-40B4-BE49-F238E27FC236}">
                  <a16:creationId xmlns:a16="http://schemas.microsoft.com/office/drawing/2014/main" id="{7394AA17-7917-64A6-C22C-300C28247E3B}"/>
                </a:ext>
              </a:extLst>
            </p:cNvPr>
            <p:cNvGrpSpPr/>
            <p:nvPr userDrawn="1"/>
          </p:nvGrpSpPr>
          <p:grpSpPr>
            <a:xfrm>
              <a:off x="-2485819" y="3399207"/>
              <a:ext cx="1222990" cy="563933"/>
              <a:chOff x="-2485819" y="3399207"/>
              <a:chExt cx="1222990" cy="563933"/>
            </a:xfrm>
          </p:grpSpPr>
          <p:sp>
            <p:nvSpPr>
              <p:cNvPr id="173" name="Rechthoek 172">
                <a:extLst>
                  <a:ext uri="{FF2B5EF4-FFF2-40B4-BE49-F238E27FC236}">
                    <a16:creationId xmlns:a16="http://schemas.microsoft.com/office/drawing/2014/main" id="{AFA34EE4-7402-8943-C8D8-94BFD4972FE1}"/>
                  </a:ext>
                </a:extLst>
              </p:cNvPr>
              <p:cNvSpPr/>
              <p:nvPr userDrawn="1"/>
            </p:nvSpPr>
            <p:spPr>
              <a:xfrm>
                <a:off x="-2485819" y="3399207"/>
                <a:ext cx="1176476" cy="504851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800" b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74" name="Rechthoek 173">
                <a:extLst>
                  <a:ext uri="{FF2B5EF4-FFF2-40B4-BE49-F238E27FC236}">
                    <a16:creationId xmlns:a16="http://schemas.microsoft.com/office/drawing/2014/main" id="{F350D6A4-2340-CCED-0EFE-DCE5DDF74029}"/>
                  </a:ext>
                </a:extLst>
              </p:cNvPr>
              <p:cNvSpPr/>
              <p:nvPr userDrawn="1"/>
            </p:nvSpPr>
            <p:spPr>
              <a:xfrm>
                <a:off x="-2479584" y="3652838"/>
                <a:ext cx="1164007" cy="246701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175" name="Groep 174">
                <a:extLst>
                  <a:ext uri="{FF2B5EF4-FFF2-40B4-BE49-F238E27FC236}">
                    <a16:creationId xmlns:a16="http://schemas.microsoft.com/office/drawing/2014/main" id="{26E5C26F-7D97-0F8F-741F-80FB1DCFAD30}"/>
                  </a:ext>
                </a:extLst>
              </p:cNvPr>
              <p:cNvGrpSpPr/>
              <p:nvPr userDrawn="1"/>
            </p:nvGrpSpPr>
            <p:grpSpPr>
              <a:xfrm>
                <a:off x="-2403869" y="3460544"/>
                <a:ext cx="155951" cy="131922"/>
                <a:chOff x="12968836" y="3354170"/>
                <a:chExt cx="404806" cy="342433"/>
              </a:xfrm>
            </p:grpSpPr>
            <p:sp>
              <p:nvSpPr>
                <p:cNvPr id="188" name="Rechthoek: afgeronde hoeken 187">
                  <a:extLst>
                    <a:ext uri="{FF2B5EF4-FFF2-40B4-BE49-F238E27FC236}">
                      <a16:creationId xmlns:a16="http://schemas.microsoft.com/office/drawing/2014/main" id="{BA8E52CF-AE9E-F24F-8350-B20111D3F5D4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en-GB" sz="8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89" name="Rechthoek 188">
                  <a:extLst>
                    <a:ext uri="{FF2B5EF4-FFF2-40B4-BE49-F238E27FC236}">
                      <a16:creationId xmlns:a16="http://schemas.microsoft.com/office/drawing/2014/main" id="{7C831623-202F-6B38-06BD-1D4049013427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90" name="Rechthoek 189">
                  <a:extLst>
                    <a:ext uri="{FF2B5EF4-FFF2-40B4-BE49-F238E27FC236}">
                      <a16:creationId xmlns:a16="http://schemas.microsoft.com/office/drawing/2014/main" id="{D89F81E1-A0A7-7FD4-4546-AD63A4AE73CD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91" name="Rechthoek 190">
                  <a:extLst>
                    <a:ext uri="{FF2B5EF4-FFF2-40B4-BE49-F238E27FC236}">
                      <a16:creationId xmlns:a16="http://schemas.microsoft.com/office/drawing/2014/main" id="{1D871BE0-8911-B2B5-0267-EEC1567CAF82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92" name="Rechthoek 191">
                  <a:extLst>
                    <a:ext uri="{FF2B5EF4-FFF2-40B4-BE49-F238E27FC236}">
                      <a16:creationId xmlns:a16="http://schemas.microsoft.com/office/drawing/2014/main" id="{ABAEA9AC-CB99-5F78-4A61-00A1E5B1F2F8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93" name="Rechthoek 192">
                  <a:extLst>
                    <a:ext uri="{FF2B5EF4-FFF2-40B4-BE49-F238E27FC236}">
                      <a16:creationId xmlns:a16="http://schemas.microsoft.com/office/drawing/2014/main" id="{66C4679C-6C29-D686-3143-5F4486B0C61E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176" name="Groep 175">
                <a:extLst>
                  <a:ext uri="{FF2B5EF4-FFF2-40B4-BE49-F238E27FC236}">
                    <a16:creationId xmlns:a16="http://schemas.microsoft.com/office/drawing/2014/main" id="{2E32CC6B-2CC4-2A67-0325-82252A1469C1}"/>
                  </a:ext>
                </a:extLst>
              </p:cNvPr>
              <p:cNvGrpSpPr/>
              <p:nvPr userDrawn="1"/>
            </p:nvGrpSpPr>
            <p:grpSpPr>
              <a:xfrm>
                <a:off x="-2423424" y="3690208"/>
                <a:ext cx="166739" cy="218963"/>
                <a:chOff x="12940828" y="3950597"/>
                <a:chExt cx="432813" cy="568367"/>
              </a:xfrm>
            </p:grpSpPr>
            <p:grpSp>
              <p:nvGrpSpPr>
                <p:cNvPr id="180" name="Groep 179">
                  <a:extLst>
                    <a:ext uri="{FF2B5EF4-FFF2-40B4-BE49-F238E27FC236}">
                      <a16:creationId xmlns:a16="http://schemas.microsoft.com/office/drawing/2014/main" id="{662EADB8-D0AB-35BF-0EF9-A3268BCC76DB}"/>
                    </a:ext>
                  </a:extLst>
                </p:cNvPr>
                <p:cNvGrpSpPr/>
                <p:nvPr userDrawn="1"/>
              </p:nvGrpSpPr>
              <p:grpSpPr>
                <a:xfrm>
                  <a:off x="13000382" y="4006891"/>
                  <a:ext cx="373259" cy="315747"/>
                  <a:chOff x="12968836" y="3354170"/>
                  <a:chExt cx="404806" cy="342433"/>
                </a:xfrm>
              </p:grpSpPr>
              <p:sp>
                <p:nvSpPr>
                  <p:cNvPr id="182" name="Rechthoek: afgeronde hoeken 181">
                    <a:extLst>
                      <a:ext uri="{FF2B5EF4-FFF2-40B4-BE49-F238E27FC236}">
                        <a16:creationId xmlns:a16="http://schemas.microsoft.com/office/drawing/2014/main" id="{56BE1805-BC03-193A-4201-F74D65D1D40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en-GB" sz="800" b="0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83" name="Rechthoek 182">
                    <a:extLst>
                      <a:ext uri="{FF2B5EF4-FFF2-40B4-BE49-F238E27FC236}">
                        <a16:creationId xmlns:a16="http://schemas.microsoft.com/office/drawing/2014/main" id="{AE31A411-78E8-575C-4D65-9CBD7F6B0B4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84" name="Rechthoek 183">
                    <a:extLst>
                      <a:ext uri="{FF2B5EF4-FFF2-40B4-BE49-F238E27FC236}">
                        <a16:creationId xmlns:a16="http://schemas.microsoft.com/office/drawing/2014/main" id="{AB98CF0B-8EA4-9DED-D7F5-087905003AC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85" name="Rechthoek 184">
                    <a:extLst>
                      <a:ext uri="{FF2B5EF4-FFF2-40B4-BE49-F238E27FC236}">
                        <a16:creationId xmlns:a16="http://schemas.microsoft.com/office/drawing/2014/main" id="{45F433C4-6285-E925-915B-61F6ACE3CB9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86" name="Rechthoek 185">
                    <a:extLst>
                      <a:ext uri="{FF2B5EF4-FFF2-40B4-BE49-F238E27FC236}">
                        <a16:creationId xmlns:a16="http://schemas.microsoft.com/office/drawing/2014/main" id="{7E7CF044-F8A3-8B00-6A6A-85BF2D50375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87" name="Rechthoek 186">
                    <a:extLst>
                      <a:ext uri="{FF2B5EF4-FFF2-40B4-BE49-F238E27FC236}">
                        <a16:creationId xmlns:a16="http://schemas.microsoft.com/office/drawing/2014/main" id="{C762FA33-1786-A6FE-064D-346BBA7C610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181" name="Boog 180">
                  <a:extLst>
                    <a:ext uri="{FF2B5EF4-FFF2-40B4-BE49-F238E27FC236}">
                      <a16:creationId xmlns:a16="http://schemas.microsoft.com/office/drawing/2014/main" id="{F8537730-6BAF-007A-6AD4-61CD044EDC18}"/>
                    </a:ext>
                  </a:extLst>
                </p:cNvPr>
                <p:cNvSpPr/>
                <p:nvPr userDrawn="1"/>
              </p:nvSpPr>
              <p:spPr>
                <a:xfrm rot="17637075">
                  <a:off x="12776155" y="4115270"/>
                  <a:ext cx="568367" cy="239021"/>
                </a:xfrm>
                <a:prstGeom prst="arc">
                  <a:avLst>
                    <a:gd name="adj1" fmla="val 15959368"/>
                    <a:gd name="adj2" fmla="val 1354623"/>
                  </a:avLst>
                </a:prstGeom>
                <a:noFill/>
                <a:ln w="19050" cap="flat" cmpd="sng" algn="ctr">
                  <a:solidFill>
                    <a:srgbClr val="4D82B8"/>
                  </a:solidFill>
                  <a:prstDash val="solid"/>
                  <a:headEnd type="arrow" w="med" len="sm"/>
                </a:ln>
                <a:effectLst/>
              </p:spPr>
              <p:txBody>
                <a:bodyPr rtlCol="0" anchor="ctr">
                  <a:noAutofit/>
                </a:bodyPr>
                <a:lstStyle/>
                <a:p>
                  <a:pPr algn="ctr"/>
                  <a:endParaRPr lang="en-GB" sz="24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177" name="Tekstvak 176">
                <a:extLst>
                  <a:ext uri="{FF2B5EF4-FFF2-40B4-BE49-F238E27FC236}">
                    <a16:creationId xmlns:a16="http://schemas.microsoft.com/office/drawing/2014/main" id="{C163BA89-7673-AE2A-3617-42B857D1C3E2}"/>
                  </a:ext>
                </a:extLst>
              </p:cNvPr>
              <p:cNvSpPr txBox="1"/>
              <p:nvPr userDrawn="1"/>
            </p:nvSpPr>
            <p:spPr>
              <a:xfrm>
                <a:off x="-2245455" y="3460544"/>
                <a:ext cx="896116" cy="134709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kern="120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Layout</a:t>
                </a:r>
              </a:p>
            </p:txBody>
          </p:sp>
          <p:sp>
            <p:nvSpPr>
              <p:cNvPr id="178" name="Tekstvak 177">
                <a:extLst>
                  <a:ext uri="{FF2B5EF4-FFF2-40B4-BE49-F238E27FC236}">
                    <a16:creationId xmlns:a16="http://schemas.microsoft.com/office/drawing/2014/main" id="{2BA4D0B4-AB93-E3C5-72F2-1E078670CA5C}"/>
                  </a:ext>
                </a:extLst>
              </p:cNvPr>
              <p:cNvSpPr txBox="1"/>
              <p:nvPr userDrawn="1"/>
            </p:nvSpPr>
            <p:spPr>
              <a:xfrm>
                <a:off x="-2258884" y="3712980"/>
                <a:ext cx="909545" cy="126416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kern="120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Reset slide</a:t>
                </a:r>
              </a:p>
            </p:txBody>
          </p:sp>
          <p:sp>
            <p:nvSpPr>
              <p:cNvPr id="179" name="Vrije vorm: vorm 178">
                <a:extLst>
                  <a:ext uri="{FF2B5EF4-FFF2-40B4-BE49-F238E27FC236}">
                    <a16:creationId xmlns:a16="http://schemas.microsoft.com/office/drawing/2014/main" id="{74424360-1536-1808-222A-D955B4950DFF}"/>
                  </a:ext>
                </a:extLst>
              </p:cNvPr>
              <p:cNvSpPr/>
              <p:nvPr userDrawn="1"/>
            </p:nvSpPr>
            <p:spPr>
              <a:xfrm>
                <a:off x="-1360391" y="3783140"/>
                <a:ext cx="97562" cy="180000"/>
              </a:xfrm>
              <a:custGeom>
                <a:avLst/>
                <a:gdLst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41194 w 880280"/>
                  <a:gd name="connsiteY2" fmla="*/ 96899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27546 w 880280"/>
                  <a:gd name="connsiteY2" fmla="*/ 975815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00250 w 880280"/>
                  <a:gd name="connsiteY2" fmla="*/ 100311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11791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498144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0280" h="1624084">
                    <a:moveTo>
                      <a:pt x="0" y="0"/>
                    </a:moveTo>
                    <a:lnTo>
                      <a:pt x="0" y="1262418"/>
                    </a:lnTo>
                    <a:lnTo>
                      <a:pt x="313898" y="996287"/>
                    </a:lnTo>
                    <a:lnTo>
                      <a:pt x="620973" y="1624084"/>
                    </a:lnTo>
                    <a:lnTo>
                      <a:pt x="839337" y="1480782"/>
                    </a:lnTo>
                    <a:lnTo>
                      <a:pt x="498144" y="900753"/>
                    </a:lnTo>
                    <a:lnTo>
                      <a:pt x="880280" y="8939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</p:grpSp>
      <p:grpSp>
        <p:nvGrpSpPr>
          <p:cNvPr id="225" name="Groep 224">
            <a:extLst>
              <a:ext uri="{FF2B5EF4-FFF2-40B4-BE49-F238E27FC236}">
                <a16:creationId xmlns:a16="http://schemas.microsoft.com/office/drawing/2014/main" id="{084F47EA-3016-334D-1B5F-157AAE68B125}"/>
              </a:ext>
            </a:extLst>
          </p:cNvPr>
          <p:cNvGrpSpPr/>
          <p:nvPr userDrawn="1"/>
        </p:nvGrpSpPr>
        <p:grpSpPr>
          <a:xfrm>
            <a:off x="-3786437" y="0"/>
            <a:ext cx="3693386" cy="5359349"/>
            <a:chOff x="-3786437" y="0"/>
            <a:chExt cx="3693386" cy="5359349"/>
          </a:xfrm>
        </p:grpSpPr>
        <p:sp>
          <p:nvSpPr>
            <p:cNvPr id="86" name="Rechthoek 85">
              <a:extLst>
                <a:ext uri="{FF2B5EF4-FFF2-40B4-BE49-F238E27FC236}">
                  <a16:creationId xmlns:a16="http://schemas.microsoft.com/office/drawing/2014/main" id="{E8797F98-815A-2F04-E7B8-2F5D81E0679C}"/>
                </a:ext>
              </a:extLst>
            </p:cNvPr>
            <p:cNvSpPr/>
            <p:nvPr userDrawn="1"/>
          </p:nvSpPr>
          <p:spPr>
            <a:xfrm>
              <a:off x="-3786165" y="0"/>
              <a:ext cx="3593091" cy="464133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Choosing text levels</a:t>
              </a:r>
            </a:p>
          </p:txBody>
        </p:sp>
        <p:sp>
          <p:nvSpPr>
            <p:cNvPr id="157" name="Rechthoek 156">
              <a:extLst>
                <a:ext uri="{FF2B5EF4-FFF2-40B4-BE49-F238E27FC236}">
                  <a16:creationId xmlns:a16="http://schemas.microsoft.com/office/drawing/2014/main" id="{0FC705AB-0925-8656-EED8-B159741A3CA4}"/>
                </a:ext>
              </a:extLst>
            </p:cNvPr>
            <p:cNvSpPr/>
            <p:nvPr userDrawn="1"/>
          </p:nvSpPr>
          <p:spPr>
            <a:xfrm>
              <a:off x="-3786165" y="1747331"/>
              <a:ext cx="3593091" cy="2786151"/>
            </a:xfrm>
            <a:prstGeom prst="rect">
              <a:avLst/>
            </a:prstGeom>
            <a:solidFill>
              <a:schemeClr val="tx2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</a:p>
          </p:txBody>
        </p:sp>
        <p:sp>
          <p:nvSpPr>
            <p:cNvPr id="87" name="Ovaal 86">
              <a:extLst>
                <a:ext uri="{FF2B5EF4-FFF2-40B4-BE49-F238E27FC236}">
                  <a16:creationId xmlns:a16="http://schemas.microsoft.com/office/drawing/2014/main" id="{4F6B714A-A010-CF0B-1BEA-079E8271EB57}"/>
                </a:ext>
              </a:extLst>
            </p:cNvPr>
            <p:cNvSpPr/>
            <p:nvPr userDrawn="1"/>
          </p:nvSpPr>
          <p:spPr>
            <a:xfrm>
              <a:off x="-3604183" y="18374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88" name="Rechthoek 87">
              <a:extLst>
                <a:ext uri="{FF2B5EF4-FFF2-40B4-BE49-F238E27FC236}">
                  <a16:creationId xmlns:a16="http://schemas.microsoft.com/office/drawing/2014/main" id="{BC8F1780-236F-DEA5-B43C-65C79A41D851}"/>
                </a:ext>
              </a:extLst>
            </p:cNvPr>
            <p:cNvSpPr/>
            <p:nvPr userDrawn="1"/>
          </p:nvSpPr>
          <p:spPr>
            <a:xfrm>
              <a:off x="-3319415" y="183748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7780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Bullet</a:t>
              </a:r>
            </a:p>
          </p:txBody>
        </p:sp>
        <p:sp>
          <p:nvSpPr>
            <p:cNvPr id="89" name="Ovaal 88">
              <a:extLst>
                <a:ext uri="{FF2B5EF4-FFF2-40B4-BE49-F238E27FC236}">
                  <a16:creationId xmlns:a16="http://schemas.microsoft.com/office/drawing/2014/main" id="{268FE568-CB3F-427D-A1A1-D2A5263D74E3}"/>
                </a:ext>
              </a:extLst>
            </p:cNvPr>
            <p:cNvSpPr/>
            <p:nvPr userDrawn="1"/>
          </p:nvSpPr>
          <p:spPr>
            <a:xfrm>
              <a:off x="-3604183" y="212876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90" name="Rechthoek 89">
              <a:extLst>
                <a:ext uri="{FF2B5EF4-FFF2-40B4-BE49-F238E27FC236}">
                  <a16:creationId xmlns:a16="http://schemas.microsoft.com/office/drawing/2014/main" id="{067FF347-B515-1600-EFBF-BC191781A13B}"/>
                </a:ext>
              </a:extLst>
            </p:cNvPr>
            <p:cNvSpPr/>
            <p:nvPr userDrawn="1"/>
          </p:nvSpPr>
          <p:spPr>
            <a:xfrm>
              <a:off x="-3604183" y="1196113"/>
              <a:ext cx="3229047" cy="459227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Under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‘Home’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, use the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list level-buttons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to choose a text level. 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Choose from:</a:t>
              </a:r>
            </a:p>
          </p:txBody>
        </p:sp>
        <p:sp>
          <p:nvSpPr>
            <p:cNvPr id="91" name="Rechthoek 90">
              <a:extLst>
                <a:ext uri="{FF2B5EF4-FFF2-40B4-BE49-F238E27FC236}">
                  <a16:creationId xmlns:a16="http://schemas.microsoft.com/office/drawing/2014/main" id="{5D533A3C-EF0D-9B69-0FC4-21260C813595}"/>
                </a:ext>
              </a:extLst>
            </p:cNvPr>
            <p:cNvSpPr/>
            <p:nvPr userDrawn="1"/>
          </p:nvSpPr>
          <p:spPr>
            <a:xfrm>
              <a:off x="-3319415" y="2128873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61950" marR="0" lvl="0" indent="-1841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1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Sub-bullet #1</a:t>
              </a:r>
            </a:p>
          </p:txBody>
        </p:sp>
        <p:sp>
          <p:nvSpPr>
            <p:cNvPr id="92" name="Ovaal 91">
              <a:extLst>
                <a:ext uri="{FF2B5EF4-FFF2-40B4-BE49-F238E27FC236}">
                  <a16:creationId xmlns:a16="http://schemas.microsoft.com/office/drawing/2014/main" id="{5055F427-C95E-5CDE-62A5-E85A00E65A63}"/>
                </a:ext>
              </a:extLst>
            </p:cNvPr>
            <p:cNvSpPr/>
            <p:nvPr userDrawn="1"/>
          </p:nvSpPr>
          <p:spPr>
            <a:xfrm>
              <a:off x="-3604183" y="242005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93" name="Rechthoek 92">
              <a:extLst>
                <a:ext uri="{FF2B5EF4-FFF2-40B4-BE49-F238E27FC236}">
                  <a16:creationId xmlns:a16="http://schemas.microsoft.com/office/drawing/2014/main" id="{82BEFD4D-E053-9D48-6E70-13BD6B1CDBD5}"/>
                </a:ext>
              </a:extLst>
            </p:cNvPr>
            <p:cNvSpPr/>
            <p:nvPr userDrawn="1"/>
          </p:nvSpPr>
          <p:spPr>
            <a:xfrm>
              <a:off x="-3319415" y="2420262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975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bg2"/>
                </a:buClr>
                <a:buSzTx/>
                <a:buFont typeface="Calibri" panose="020F0502020204030204" pitchFamily="34" charset="0"/>
                <a:buChar char="–"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Sub-bullet #2</a:t>
              </a:r>
            </a:p>
          </p:txBody>
        </p:sp>
        <p:sp>
          <p:nvSpPr>
            <p:cNvPr id="94" name="Ovaal 93">
              <a:extLst>
                <a:ext uri="{FF2B5EF4-FFF2-40B4-BE49-F238E27FC236}">
                  <a16:creationId xmlns:a16="http://schemas.microsoft.com/office/drawing/2014/main" id="{92EDDE45-74BC-557F-A962-DB77338891D5}"/>
                </a:ext>
              </a:extLst>
            </p:cNvPr>
            <p:cNvSpPr/>
            <p:nvPr userDrawn="1"/>
          </p:nvSpPr>
          <p:spPr>
            <a:xfrm>
              <a:off x="-3604183" y="2711336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95" name="Rechthoek 94">
              <a:extLst>
                <a:ext uri="{FF2B5EF4-FFF2-40B4-BE49-F238E27FC236}">
                  <a16:creationId xmlns:a16="http://schemas.microsoft.com/office/drawing/2014/main" id="{A6652D38-2541-0C0E-B338-672706E2F1CB}"/>
                </a:ext>
              </a:extLst>
            </p:cNvPr>
            <p:cNvSpPr/>
            <p:nvPr userDrawn="1"/>
          </p:nvSpPr>
          <p:spPr>
            <a:xfrm>
              <a:off x="-3319415" y="2711651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Text</a:t>
              </a:r>
            </a:p>
          </p:txBody>
        </p:sp>
        <p:sp>
          <p:nvSpPr>
            <p:cNvPr id="96" name="Ovaal 95">
              <a:extLst>
                <a:ext uri="{FF2B5EF4-FFF2-40B4-BE49-F238E27FC236}">
                  <a16:creationId xmlns:a16="http://schemas.microsoft.com/office/drawing/2014/main" id="{6012107A-AA75-6477-8D52-11E2081F3760}"/>
                </a:ext>
              </a:extLst>
            </p:cNvPr>
            <p:cNvSpPr/>
            <p:nvPr userDrawn="1"/>
          </p:nvSpPr>
          <p:spPr>
            <a:xfrm>
              <a:off x="-3604183" y="3002620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5</a:t>
              </a:r>
            </a:p>
          </p:txBody>
        </p:sp>
        <p:sp>
          <p:nvSpPr>
            <p:cNvPr id="97" name="Rechthoek 96">
              <a:extLst>
                <a:ext uri="{FF2B5EF4-FFF2-40B4-BE49-F238E27FC236}">
                  <a16:creationId xmlns:a16="http://schemas.microsoft.com/office/drawing/2014/main" id="{6AFE1A83-6134-E192-DB9F-79F3639C9F6C}"/>
                </a:ext>
              </a:extLst>
            </p:cNvPr>
            <p:cNvSpPr/>
            <p:nvPr userDrawn="1"/>
          </p:nvSpPr>
          <p:spPr>
            <a:xfrm>
              <a:off x="-3319415" y="3003040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HEADING #1</a:t>
              </a:r>
            </a:p>
          </p:txBody>
        </p:sp>
        <p:sp>
          <p:nvSpPr>
            <p:cNvPr id="98" name="Ovaal 97">
              <a:extLst>
                <a:ext uri="{FF2B5EF4-FFF2-40B4-BE49-F238E27FC236}">
                  <a16:creationId xmlns:a16="http://schemas.microsoft.com/office/drawing/2014/main" id="{C4FA3BE2-B242-D3E0-F711-D900F9A106C4}"/>
                </a:ext>
              </a:extLst>
            </p:cNvPr>
            <p:cNvSpPr/>
            <p:nvPr userDrawn="1"/>
          </p:nvSpPr>
          <p:spPr>
            <a:xfrm>
              <a:off x="-3604183" y="329390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6</a:t>
              </a:r>
            </a:p>
          </p:txBody>
        </p:sp>
        <p:sp>
          <p:nvSpPr>
            <p:cNvPr id="99" name="Rechthoek 98">
              <a:extLst>
                <a:ext uri="{FF2B5EF4-FFF2-40B4-BE49-F238E27FC236}">
                  <a16:creationId xmlns:a16="http://schemas.microsoft.com/office/drawing/2014/main" id="{F1D59A00-69D3-3B04-3BE7-F244FE53E18F}"/>
                </a:ext>
              </a:extLst>
            </p:cNvPr>
            <p:cNvSpPr/>
            <p:nvPr userDrawn="1"/>
          </p:nvSpPr>
          <p:spPr>
            <a:xfrm>
              <a:off x="-3319415" y="3585818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+mj-lt"/>
                <a:buAutoNum type="arabicPeriod"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Numbered</a:t>
              </a:r>
            </a:p>
          </p:txBody>
        </p:sp>
        <p:sp>
          <p:nvSpPr>
            <p:cNvPr id="100" name="Ovaal 99">
              <a:extLst>
                <a:ext uri="{FF2B5EF4-FFF2-40B4-BE49-F238E27FC236}">
                  <a16:creationId xmlns:a16="http://schemas.microsoft.com/office/drawing/2014/main" id="{F2F0DB02-0EC1-63F7-EC74-DADE2548C9D0}"/>
                </a:ext>
              </a:extLst>
            </p:cNvPr>
            <p:cNvSpPr/>
            <p:nvPr userDrawn="1"/>
          </p:nvSpPr>
          <p:spPr>
            <a:xfrm>
              <a:off x="-3604183" y="358518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7</a:t>
              </a:r>
            </a:p>
          </p:txBody>
        </p:sp>
        <p:sp>
          <p:nvSpPr>
            <p:cNvPr id="101" name="Rechthoek 100">
              <a:extLst>
                <a:ext uri="{FF2B5EF4-FFF2-40B4-BE49-F238E27FC236}">
                  <a16:creationId xmlns:a16="http://schemas.microsoft.com/office/drawing/2014/main" id="{DDF5326F-3F48-8F4F-793C-C9F94A066320}"/>
                </a:ext>
              </a:extLst>
            </p:cNvPr>
            <p:cNvSpPr/>
            <p:nvPr userDrawn="1"/>
          </p:nvSpPr>
          <p:spPr>
            <a:xfrm>
              <a:off x="-3325830" y="3877207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1813" marR="0" lvl="0" indent="-265113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bg1"/>
                </a:buClr>
                <a:buSzTx/>
                <a:buFont typeface="+mj-lt"/>
                <a:buAutoNum type="alphaLcPeriod"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Alphabetical</a:t>
              </a:r>
            </a:p>
          </p:txBody>
        </p:sp>
        <p:sp>
          <p:nvSpPr>
            <p:cNvPr id="102" name="Ovaal 101">
              <a:extLst>
                <a:ext uri="{FF2B5EF4-FFF2-40B4-BE49-F238E27FC236}">
                  <a16:creationId xmlns:a16="http://schemas.microsoft.com/office/drawing/2014/main" id="{B96B5C90-289D-31DA-C499-7E7A9C24D4B8}"/>
                </a:ext>
              </a:extLst>
            </p:cNvPr>
            <p:cNvSpPr/>
            <p:nvPr userDrawn="1"/>
          </p:nvSpPr>
          <p:spPr>
            <a:xfrm>
              <a:off x="-3604183" y="387647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8</a:t>
              </a:r>
            </a:p>
          </p:txBody>
        </p:sp>
        <p:sp>
          <p:nvSpPr>
            <p:cNvPr id="103" name="Rechthoek 102">
              <a:extLst>
                <a:ext uri="{FF2B5EF4-FFF2-40B4-BE49-F238E27FC236}">
                  <a16:creationId xmlns:a16="http://schemas.microsoft.com/office/drawing/2014/main" id="{017C71DA-1133-1B19-7ADC-BD480E9E02E5}"/>
                </a:ext>
              </a:extLst>
            </p:cNvPr>
            <p:cNvSpPr/>
            <p:nvPr userDrawn="1"/>
          </p:nvSpPr>
          <p:spPr>
            <a:xfrm>
              <a:off x="-3319415" y="416859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en-GB" sz="1400" b="0" i="1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Quote</a:t>
              </a:r>
            </a:p>
          </p:txBody>
        </p:sp>
        <p:sp>
          <p:nvSpPr>
            <p:cNvPr id="104" name="Ovaal 103">
              <a:extLst>
                <a:ext uri="{FF2B5EF4-FFF2-40B4-BE49-F238E27FC236}">
                  <a16:creationId xmlns:a16="http://schemas.microsoft.com/office/drawing/2014/main" id="{10E50611-E462-10CC-49F8-29F00B3CA8C7}"/>
                </a:ext>
              </a:extLst>
            </p:cNvPr>
            <p:cNvSpPr/>
            <p:nvPr userDrawn="1"/>
          </p:nvSpPr>
          <p:spPr>
            <a:xfrm>
              <a:off x="-3604183" y="416859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9</a:t>
              </a:r>
            </a:p>
          </p:txBody>
        </p:sp>
        <p:sp>
          <p:nvSpPr>
            <p:cNvPr id="105" name="Rechthoek 104">
              <a:extLst>
                <a:ext uri="{FF2B5EF4-FFF2-40B4-BE49-F238E27FC236}">
                  <a16:creationId xmlns:a16="http://schemas.microsoft.com/office/drawing/2014/main" id="{FD14D498-D899-4744-9A95-E424D220C6E3}"/>
                </a:ext>
              </a:extLst>
            </p:cNvPr>
            <p:cNvSpPr/>
            <p:nvPr userDrawn="1"/>
          </p:nvSpPr>
          <p:spPr>
            <a:xfrm>
              <a:off x="-3319415" y="3294429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Heading #2</a:t>
              </a:r>
            </a:p>
          </p:txBody>
        </p:sp>
        <p:grpSp>
          <p:nvGrpSpPr>
            <p:cNvPr id="108" name="VOORBEELD">
              <a:extLst>
                <a:ext uri="{FF2B5EF4-FFF2-40B4-BE49-F238E27FC236}">
                  <a16:creationId xmlns:a16="http://schemas.microsoft.com/office/drawing/2014/main" id="{66C8DFEF-3C21-A8F5-CDED-A62ABCEC53C8}"/>
                </a:ext>
              </a:extLst>
            </p:cNvPr>
            <p:cNvGrpSpPr/>
            <p:nvPr userDrawn="1"/>
          </p:nvGrpSpPr>
          <p:grpSpPr>
            <a:xfrm>
              <a:off x="-3605171" y="458674"/>
              <a:ext cx="3234311" cy="558875"/>
              <a:chOff x="-3605171" y="458674"/>
              <a:chExt cx="3234311" cy="558875"/>
            </a:xfrm>
          </p:grpSpPr>
          <p:sp>
            <p:nvSpPr>
              <p:cNvPr id="115" name="Rechthoek 114">
                <a:extLst>
                  <a:ext uri="{FF2B5EF4-FFF2-40B4-BE49-F238E27FC236}">
                    <a16:creationId xmlns:a16="http://schemas.microsoft.com/office/drawing/2014/main" id="{4E123061-5151-7BE3-917A-3A0BC4CE82DF}"/>
                  </a:ext>
                </a:extLst>
              </p:cNvPr>
              <p:cNvSpPr/>
              <p:nvPr userDrawn="1"/>
            </p:nvSpPr>
            <p:spPr>
              <a:xfrm>
                <a:off x="-3604183" y="458674"/>
                <a:ext cx="393459" cy="184058"/>
              </a:xfrm>
              <a:prstGeom prst="rect">
                <a:avLst/>
              </a:prstGeom>
              <a:solidFill>
                <a:srgbClr val="F8F8F8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1800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GB" sz="9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Home</a:t>
                </a:r>
              </a:p>
            </p:txBody>
          </p:sp>
          <p:sp>
            <p:nvSpPr>
              <p:cNvPr id="116" name="Rechthoek 115">
                <a:extLst>
                  <a:ext uri="{FF2B5EF4-FFF2-40B4-BE49-F238E27FC236}">
                    <a16:creationId xmlns:a16="http://schemas.microsoft.com/office/drawing/2014/main" id="{5EE91DA5-0F89-A330-36CA-7B9C0B762813}"/>
                  </a:ext>
                </a:extLst>
              </p:cNvPr>
              <p:cNvSpPr/>
              <p:nvPr userDrawn="1"/>
            </p:nvSpPr>
            <p:spPr>
              <a:xfrm>
                <a:off x="-3599184" y="621345"/>
                <a:ext cx="383782" cy="27171"/>
              </a:xfrm>
              <a:prstGeom prst="rect">
                <a:avLst/>
              </a:prstGeom>
              <a:solidFill>
                <a:srgbClr val="B746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117" name="Groep 116">
                <a:extLst>
                  <a:ext uri="{FF2B5EF4-FFF2-40B4-BE49-F238E27FC236}">
                    <a16:creationId xmlns:a16="http://schemas.microsoft.com/office/drawing/2014/main" id="{1BD788C8-3E22-0120-7926-92B4DE82E4DD}"/>
                  </a:ext>
                </a:extLst>
              </p:cNvPr>
              <p:cNvGrpSpPr/>
              <p:nvPr userDrawn="1"/>
            </p:nvGrpSpPr>
            <p:grpSpPr>
              <a:xfrm>
                <a:off x="-3386247" y="830871"/>
                <a:ext cx="139423" cy="109566"/>
                <a:chOff x="-2866744" y="827071"/>
                <a:chExt cx="168701" cy="132575"/>
              </a:xfrm>
            </p:grpSpPr>
            <p:grpSp>
              <p:nvGrpSpPr>
                <p:cNvPr id="148" name="Groep 147">
                  <a:extLst>
                    <a:ext uri="{FF2B5EF4-FFF2-40B4-BE49-F238E27FC236}">
                      <a16:creationId xmlns:a16="http://schemas.microsoft.com/office/drawing/2014/main" id="{B7F233ED-C4A6-542A-A0FD-EF09FC14ED55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150" name="Rechte verbindingslijn 149">
                    <a:extLst>
                      <a:ext uri="{FF2B5EF4-FFF2-40B4-BE49-F238E27FC236}">
                        <a16:creationId xmlns:a16="http://schemas.microsoft.com/office/drawing/2014/main" id="{3ADF84DE-1876-FCBE-4C93-902AB1A4D79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51" name="Rechte verbindingslijn 150">
                    <a:extLst>
                      <a:ext uri="{FF2B5EF4-FFF2-40B4-BE49-F238E27FC236}">
                        <a16:creationId xmlns:a16="http://schemas.microsoft.com/office/drawing/2014/main" id="{50D31451-E012-6F41-3AD8-2A1207F883C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52" name="Rechte verbindingslijn 151">
                    <a:extLst>
                      <a:ext uri="{FF2B5EF4-FFF2-40B4-BE49-F238E27FC236}">
                        <a16:creationId xmlns:a16="http://schemas.microsoft.com/office/drawing/2014/main" id="{0B2109DB-7A8F-81DA-FCA5-FD06A9D896B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53" name="Rechte verbindingslijn 152">
                    <a:extLst>
                      <a:ext uri="{FF2B5EF4-FFF2-40B4-BE49-F238E27FC236}">
                        <a16:creationId xmlns:a16="http://schemas.microsoft.com/office/drawing/2014/main" id="{8C08054F-36E1-BE88-EFCE-A8BFBF92E06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54" name="Rechte verbindingslijn 153">
                    <a:extLst>
                      <a:ext uri="{FF2B5EF4-FFF2-40B4-BE49-F238E27FC236}">
                        <a16:creationId xmlns:a16="http://schemas.microsoft.com/office/drawing/2014/main" id="{AF9251B5-5AFA-D3D6-493F-40E2BB265BB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149" name="Pijl: rechts 148">
                  <a:extLst>
                    <a:ext uri="{FF2B5EF4-FFF2-40B4-BE49-F238E27FC236}">
                      <a16:creationId xmlns:a16="http://schemas.microsoft.com/office/drawing/2014/main" id="{142E21C7-A4C6-64E6-DA5D-03EF4DFC5857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118" name="Groep 117">
                <a:extLst>
                  <a:ext uri="{FF2B5EF4-FFF2-40B4-BE49-F238E27FC236}">
                    <a16:creationId xmlns:a16="http://schemas.microsoft.com/office/drawing/2014/main" id="{4916C8DA-E48E-B8A7-26D3-7E52562C7FCD}"/>
                  </a:ext>
                </a:extLst>
              </p:cNvPr>
              <p:cNvGrpSpPr/>
              <p:nvPr userDrawn="1"/>
            </p:nvGrpSpPr>
            <p:grpSpPr>
              <a:xfrm>
                <a:off x="-3605171" y="830871"/>
                <a:ext cx="139423" cy="109566"/>
                <a:chOff x="-2866744" y="518074"/>
                <a:chExt cx="168701" cy="132575"/>
              </a:xfrm>
            </p:grpSpPr>
            <p:grpSp>
              <p:nvGrpSpPr>
                <p:cNvPr id="141" name="Groep 140">
                  <a:extLst>
                    <a:ext uri="{FF2B5EF4-FFF2-40B4-BE49-F238E27FC236}">
                      <a16:creationId xmlns:a16="http://schemas.microsoft.com/office/drawing/2014/main" id="{D8CDC934-18B6-4A7F-76D8-B31C5DC69EB9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143" name="Rechte verbindingslijn 142">
                    <a:extLst>
                      <a:ext uri="{FF2B5EF4-FFF2-40B4-BE49-F238E27FC236}">
                        <a16:creationId xmlns:a16="http://schemas.microsoft.com/office/drawing/2014/main" id="{3351FD5A-F8BB-F0F7-7681-A093C770668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44" name="Rechte verbindingslijn 143">
                    <a:extLst>
                      <a:ext uri="{FF2B5EF4-FFF2-40B4-BE49-F238E27FC236}">
                        <a16:creationId xmlns:a16="http://schemas.microsoft.com/office/drawing/2014/main" id="{46CF5BB5-BDB1-DA15-672E-AF444C05266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45" name="Rechte verbindingslijn 144">
                    <a:extLst>
                      <a:ext uri="{FF2B5EF4-FFF2-40B4-BE49-F238E27FC236}">
                        <a16:creationId xmlns:a16="http://schemas.microsoft.com/office/drawing/2014/main" id="{CD09D4A8-FDD0-CD9F-7397-9C278ED2715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46" name="Rechte verbindingslijn 145">
                    <a:extLst>
                      <a:ext uri="{FF2B5EF4-FFF2-40B4-BE49-F238E27FC236}">
                        <a16:creationId xmlns:a16="http://schemas.microsoft.com/office/drawing/2014/main" id="{7D3B89B5-BEC2-03A6-D165-30A0188794F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47" name="Rechte verbindingslijn 146">
                    <a:extLst>
                      <a:ext uri="{FF2B5EF4-FFF2-40B4-BE49-F238E27FC236}">
                        <a16:creationId xmlns:a16="http://schemas.microsoft.com/office/drawing/2014/main" id="{C5220266-FDDF-DE23-44F5-4BE3A2E7656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142" name="Pijl: rechts 141">
                  <a:extLst>
                    <a:ext uri="{FF2B5EF4-FFF2-40B4-BE49-F238E27FC236}">
                      <a16:creationId xmlns:a16="http://schemas.microsoft.com/office/drawing/2014/main" id="{56A8A58F-639D-461B-A984-DB3ED46D744C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cxnSp>
            <p:nvCxnSpPr>
              <p:cNvPr id="119" name="Rechte verbindingslijn 118">
                <a:extLst>
                  <a:ext uri="{FF2B5EF4-FFF2-40B4-BE49-F238E27FC236}">
                    <a16:creationId xmlns:a16="http://schemas.microsoft.com/office/drawing/2014/main" id="{EED1CECB-4556-DB7D-215B-17A4348BA14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459956" y="588169"/>
                <a:ext cx="547687" cy="219076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120" name="Rechte verbindingslijn 119">
                <a:extLst>
                  <a:ext uri="{FF2B5EF4-FFF2-40B4-BE49-F238E27FC236}">
                    <a16:creationId xmlns:a16="http://schemas.microsoft.com/office/drawing/2014/main" id="{D5E11D03-3B00-05AA-9F4D-83DB11BBD35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224213" y="828675"/>
                <a:ext cx="319088" cy="0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sp>
            <p:nvSpPr>
              <p:cNvPr id="121" name="Rechthoek 120">
                <a:extLst>
                  <a:ext uri="{FF2B5EF4-FFF2-40B4-BE49-F238E27FC236}">
                    <a16:creationId xmlns:a16="http://schemas.microsoft.com/office/drawing/2014/main" id="{7905DE0F-11EE-F4C8-E6A3-235A65D2001C}"/>
                  </a:ext>
                </a:extLst>
              </p:cNvPr>
              <p:cNvSpPr/>
              <p:nvPr userDrawn="1"/>
            </p:nvSpPr>
            <p:spPr>
              <a:xfrm>
                <a:off x="-2559903" y="512179"/>
                <a:ext cx="2189042" cy="15108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Text level down</a:t>
                </a:r>
              </a:p>
            </p:txBody>
          </p:sp>
          <p:sp>
            <p:nvSpPr>
              <p:cNvPr id="122" name="Rechthoek 121">
                <a:extLst>
                  <a:ext uri="{FF2B5EF4-FFF2-40B4-BE49-F238E27FC236}">
                    <a16:creationId xmlns:a16="http://schemas.microsoft.com/office/drawing/2014/main" id="{B28DC687-A16B-5E9B-3FBA-DA1229517EA7}"/>
                  </a:ext>
                </a:extLst>
              </p:cNvPr>
              <p:cNvSpPr/>
              <p:nvPr userDrawn="1"/>
            </p:nvSpPr>
            <p:spPr>
              <a:xfrm>
                <a:off x="-2559903" y="819562"/>
                <a:ext cx="2189043" cy="142202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Text level up</a:t>
                </a:r>
              </a:p>
            </p:txBody>
          </p:sp>
          <p:grpSp>
            <p:nvGrpSpPr>
              <p:cNvPr id="123" name="Groep 122">
                <a:extLst>
                  <a:ext uri="{FF2B5EF4-FFF2-40B4-BE49-F238E27FC236}">
                    <a16:creationId xmlns:a16="http://schemas.microsoft.com/office/drawing/2014/main" id="{3022B021-2928-EACB-D5EA-9AB3547574FF}"/>
                  </a:ext>
                </a:extLst>
              </p:cNvPr>
              <p:cNvGrpSpPr/>
              <p:nvPr userDrawn="1"/>
            </p:nvGrpSpPr>
            <p:grpSpPr>
              <a:xfrm>
                <a:off x="-2916763" y="769168"/>
                <a:ext cx="268738" cy="248381"/>
                <a:chOff x="-2916763" y="769168"/>
                <a:chExt cx="268738" cy="248381"/>
              </a:xfrm>
            </p:grpSpPr>
            <p:sp>
              <p:nvSpPr>
                <p:cNvPr id="133" name="Rechthoek 132">
                  <a:extLst>
                    <a:ext uri="{FF2B5EF4-FFF2-40B4-BE49-F238E27FC236}">
                      <a16:creationId xmlns:a16="http://schemas.microsoft.com/office/drawing/2014/main" id="{1AB09271-5DE6-1763-015F-CCAE749E5478}"/>
                    </a:ext>
                  </a:extLst>
                </p:cNvPr>
                <p:cNvSpPr/>
                <p:nvPr userDrawn="1"/>
              </p:nvSpPr>
              <p:spPr>
                <a:xfrm>
                  <a:off x="-2916763" y="769168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GB" sz="105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134" name="Groep 133">
                  <a:extLst>
                    <a:ext uri="{FF2B5EF4-FFF2-40B4-BE49-F238E27FC236}">
                      <a16:creationId xmlns:a16="http://schemas.microsoft.com/office/drawing/2014/main" id="{2810A7E4-D96F-20FE-4117-CEA7AF2725AA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136" name="Rechte verbindingslijn 135">
                    <a:extLst>
                      <a:ext uri="{FF2B5EF4-FFF2-40B4-BE49-F238E27FC236}">
                        <a16:creationId xmlns:a16="http://schemas.microsoft.com/office/drawing/2014/main" id="{02E878F8-AF92-BBEC-BE2A-9205B05E23D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37" name="Rechte verbindingslijn 136">
                    <a:extLst>
                      <a:ext uri="{FF2B5EF4-FFF2-40B4-BE49-F238E27FC236}">
                        <a16:creationId xmlns:a16="http://schemas.microsoft.com/office/drawing/2014/main" id="{2D72AE3D-2020-DFCA-A8A5-37937F0ABDF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38" name="Rechte verbindingslijn 137">
                    <a:extLst>
                      <a:ext uri="{FF2B5EF4-FFF2-40B4-BE49-F238E27FC236}">
                        <a16:creationId xmlns:a16="http://schemas.microsoft.com/office/drawing/2014/main" id="{F9F825B9-0BD9-0C46-8002-D3C4AFB06AC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39" name="Rechte verbindingslijn 138">
                    <a:extLst>
                      <a:ext uri="{FF2B5EF4-FFF2-40B4-BE49-F238E27FC236}">
                        <a16:creationId xmlns:a16="http://schemas.microsoft.com/office/drawing/2014/main" id="{2E30C2FE-B2D1-9A68-E9F9-4064F5108FB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40" name="Rechte verbindingslijn 139">
                    <a:extLst>
                      <a:ext uri="{FF2B5EF4-FFF2-40B4-BE49-F238E27FC236}">
                        <a16:creationId xmlns:a16="http://schemas.microsoft.com/office/drawing/2014/main" id="{A01187AD-4BAD-0012-47FA-D1236905787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135" name="Pijl: rechts 134">
                  <a:extLst>
                    <a:ext uri="{FF2B5EF4-FFF2-40B4-BE49-F238E27FC236}">
                      <a16:creationId xmlns:a16="http://schemas.microsoft.com/office/drawing/2014/main" id="{3E50A08F-0F51-B719-2B33-D663E768E57A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124" name="Groep 123">
                <a:extLst>
                  <a:ext uri="{FF2B5EF4-FFF2-40B4-BE49-F238E27FC236}">
                    <a16:creationId xmlns:a16="http://schemas.microsoft.com/office/drawing/2014/main" id="{20BD31EB-CCD1-418E-2E71-29F06AE3F717}"/>
                  </a:ext>
                </a:extLst>
              </p:cNvPr>
              <p:cNvGrpSpPr/>
              <p:nvPr userDrawn="1"/>
            </p:nvGrpSpPr>
            <p:grpSpPr>
              <a:xfrm>
                <a:off x="-2916763" y="460171"/>
                <a:ext cx="268738" cy="248381"/>
                <a:chOff x="-2916763" y="460171"/>
                <a:chExt cx="268738" cy="248381"/>
              </a:xfrm>
            </p:grpSpPr>
            <p:sp>
              <p:nvSpPr>
                <p:cNvPr id="125" name="Rechthoek 124">
                  <a:extLst>
                    <a:ext uri="{FF2B5EF4-FFF2-40B4-BE49-F238E27FC236}">
                      <a16:creationId xmlns:a16="http://schemas.microsoft.com/office/drawing/2014/main" id="{CA5C2C2A-BDFF-05E5-EF91-ACE0E9E6CF22}"/>
                    </a:ext>
                  </a:extLst>
                </p:cNvPr>
                <p:cNvSpPr/>
                <p:nvPr userDrawn="1"/>
              </p:nvSpPr>
              <p:spPr>
                <a:xfrm>
                  <a:off x="-2916763" y="460171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GB" sz="105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126" name="Groep 125">
                  <a:extLst>
                    <a:ext uri="{FF2B5EF4-FFF2-40B4-BE49-F238E27FC236}">
                      <a16:creationId xmlns:a16="http://schemas.microsoft.com/office/drawing/2014/main" id="{186D5C4C-604C-5033-3418-398771CF959D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128" name="Rechte verbindingslijn 127">
                    <a:extLst>
                      <a:ext uri="{FF2B5EF4-FFF2-40B4-BE49-F238E27FC236}">
                        <a16:creationId xmlns:a16="http://schemas.microsoft.com/office/drawing/2014/main" id="{73AC6EEC-09CD-73A6-02D9-2E80E34EC4C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29" name="Rechte verbindingslijn 128">
                    <a:extLst>
                      <a:ext uri="{FF2B5EF4-FFF2-40B4-BE49-F238E27FC236}">
                        <a16:creationId xmlns:a16="http://schemas.microsoft.com/office/drawing/2014/main" id="{137C6745-D150-B159-2D2B-DF0815ADA70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30" name="Rechte verbindingslijn 129">
                    <a:extLst>
                      <a:ext uri="{FF2B5EF4-FFF2-40B4-BE49-F238E27FC236}">
                        <a16:creationId xmlns:a16="http://schemas.microsoft.com/office/drawing/2014/main" id="{071930A3-200E-4C5D-6D2E-C6377D2CBBD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31" name="Rechte verbindingslijn 130">
                    <a:extLst>
                      <a:ext uri="{FF2B5EF4-FFF2-40B4-BE49-F238E27FC236}">
                        <a16:creationId xmlns:a16="http://schemas.microsoft.com/office/drawing/2014/main" id="{955131AA-B0C9-3CE4-0DF6-10C48BA0D98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32" name="Rechte verbindingslijn 131">
                    <a:extLst>
                      <a:ext uri="{FF2B5EF4-FFF2-40B4-BE49-F238E27FC236}">
                        <a16:creationId xmlns:a16="http://schemas.microsoft.com/office/drawing/2014/main" id="{96FE599D-1874-A774-B142-D8EAA2967D9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127" name="Pijl: rechts 126">
                  <a:extLst>
                    <a:ext uri="{FF2B5EF4-FFF2-40B4-BE49-F238E27FC236}">
                      <a16:creationId xmlns:a16="http://schemas.microsoft.com/office/drawing/2014/main" id="{211F091A-AC79-B5BD-92E6-3836634D0DD4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  <p:sp>
          <p:nvSpPr>
            <p:cNvPr id="221" name="Rechthoek 220">
              <a:extLst>
                <a:ext uri="{FF2B5EF4-FFF2-40B4-BE49-F238E27FC236}">
                  <a16:creationId xmlns:a16="http://schemas.microsoft.com/office/drawing/2014/main" id="{6ADD3245-6A8B-2DF0-151B-AC5B755CD0EC}"/>
                </a:ext>
              </a:extLst>
            </p:cNvPr>
            <p:cNvSpPr/>
            <p:nvPr userDrawn="1"/>
          </p:nvSpPr>
          <p:spPr>
            <a:xfrm>
              <a:off x="-3786437" y="4531349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Want to know more?</a:t>
              </a:r>
              <a:br>
                <a:rPr lang="en-GB" sz="1200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Go to the instruction slide </a:t>
              </a:r>
              <a:r>
                <a:rPr lang="en-GB" sz="1200" b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INSTRUCTIONS’</a:t>
              </a: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You’ll find it at the beginning of the presentation</a:t>
              </a:r>
              <a:b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or insert it via </a:t>
              </a:r>
              <a:r>
                <a:rPr lang="en-GB" sz="1200" i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‘Home’</a:t>
              </a: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en-GB" sz="1200" i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‘New Slide’.</a:t>
              </a:r>
            </a:p>
          </p:txBody>
        </p:sp>
        <p:grpSp>
          <p:nvGrpSpPr>
            <p:cNvPr id="222" name="ICOON_info">
              <a:extLst>
                <a:ext uri="{FF2B5EF4-FFF2-40B4-BE49-F238E27FC236}">
                  <a16:creationId xmlns:a16="http://schemas.microsoft.com/office/drawing/2014/main" id="{CDC194CC-662D-8013-1217-D70902344BBD}"/>
                </a:ext>
              </a:extLst>
            </p:cNvPr>
            <p:cNvGrpSpPr/>
            <p:nvPr userDrawn="1"/>
          </p:nvGrpSpPr>
          <p:grpSpPr>
            <a:xfrm>
              <a:off x="-376736" y="4400186"/>
              <a:ext cx="283685" cy="283685"/>
              <a:chOff x="-510741" y="5913713"/>
              <a:chExt cx="267555" cy="267555"/>
            </a:xfrm>
          </p:grpSpPr>
          <p:sp>
            <p:nvSpPr>
              <p:cNvPr id="223" name="Ovaal 222">
                <a:extLst>
                  <a:ext uri="{FF2B5EF4-FFF2-40B4-BE49-F238E27FC236}">
                    <a16:creationId xmlns:a16="http://schemas.microsoft.com/office/drawing/2014/main" id="{37359002-1636-101E-38DB-BB0639890CF7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24" name="Graphic 163" descr="Informatie">
                <a:extLst>
                  <a:ext uri="{FF2B5EF4-FFF2-40B4-BE49-F238E27FC236}">
                    <a16:creationId xmlns:a16="http://schemas.microsoft.com/office/drawing/2014/main" id="{381CFC34-4634-203C-0BA4-5CD731E5D8FF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200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10234204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hoek 10">
            <a:extLst>
              <a:ext uri="{FF2B5EF4-FFF2-40B4-BE49-F238E27FC236}">
                <a16:creationId xmlns:a16="http://schemas.microsoft.com/office/drawing/2014/main" id="{1BADAD08-E162-71B7-9381-5839BC66F72F}"/>
              </a:ext>
            </a:extLst>
          </p:cNvPr>
          <p:cNvSpPr/>
          <p:nvPr userDrawn="1"/>
        </p:nvSpPr>
        <p:spPr>
          <a:xfrm>
            <a:off x="719137" y="750131"/>
            <a:ext cx="10753463" cy="486924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/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E541B53C-EDA7-4445-8B1E-7C9991C20FEA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4758951" y="1103533"/>
            <a:ext cx="6155558" cy="3690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noProof="0"/>
              <a:t>Place your title here</a:t>
            </a:r>
            <a:endParaRPr lang="en-GB"/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8778B65F-BF88-4C17-8B7E-1110F69AEE26}"/>
              </a:ext>
            </a:extLst>
          </p:cNvPr>
          <p:cNvSpPr/>
          <p:nvPr userDrawn="1"/>
        </p:nvSpPr>
        <p:spPr>
          <a:xfrm>
            <a:off x="0" y="-425941"/>
            <a:ext cx="961802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sz="1600" b="0" cap="none" baseline="0" noProof="0">
                <a:solidFill>
                  <a:schemeClr val="accent1"/>
                </a:solidFill>
                <a:latin typeface="+mj-lt"/>
              </a:rPr>
              <a:t>Reference</a:t>
            </a:r>
          </a:p>
        </p:txBody>
      </p:sp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807AA2A9-52F4-4F7D-8523-63C6A6561FDB}"/>
              </a:ext>
            </a:extLst>
          </p:cNvPr>
          <p:cNvSpPr>
            <a:spLocks noGrp="1"/>
          </p:cNvSpPr>
          <p:nvPr userDrawn="1">
            <p:ph type="dt" sz="half" idx="18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5D8250BE-838D-4E72-8EE2-6F2316CBF3AA}" type="datetime4">
              <a:rPr lang="en-GB" smtClean="0"/>
              <a:pPr/>
              <a:t>06 December 2024</a:t>
            </a:fld>
            <a:endParaRPr lang="en-GB"/>
          </a:p>
        </p:txBody>
      </p:sp>
      <p:cxnSp>
        <p:nvCxnSpPr>
          <p:cNvPr id="6" name="Rechte verbindingslijn 5">
            <a:extLst>
              <a:ext uri="{FF2B5EF4-FFF2-40B4-BE49-F238E27FC236}">
                <a16:creationId xmlns:a16="http://schemas.microsoft.com/office/drawing/2014/main" id="{0EE8BD7C-BCBA-25D4-CDE3-429EEF154030}"/>
              </a:ext>
            </a:extLst>
          </p:cNvPr>
          <p:cNvCxnSpPr>
            <a:cxnSpLocks/>
          </p:cNvCxnSpPr>
          <p:nvPr userDrawn="1"/>
        </p:nvCxnSpPr>
        <p:spPr>
          <a:xfrm>
            <a:off x="738188" y="352425"/>
            <a:ext cx="10713243" cy="0"/>
          </a:xfrm>
          <a:prstGeom prst="line">
            <a:avLst/>
          </a:prstGeom>
          <a:ln w="41275" cap="sq">
            <a:solidFill>
              <a:schemeClr val="accent1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jdelijke aanduiding voor tekst 5">
            <a:extLst>
              <a:ext uri="{FF2B5EF4-FFF2-40B4-BE49-F238E27FC236}">
                <a16:creationId xmlns:a16="http://schemas.microsoft.com/office/drawing/2014/main" id="{6FB4BD10-9214-8C79-DB23-52890FB6769F}"/>
              </a:ext>
            </a:extLst>
          </p:cNvPr>
          <p:cNvSpPr>
            <a:spLocks noGrp="1"/>
          </p:cNvSpPr>
          <p:nvPr userDrawn="1">
            <p:ph type="body" sz="quarter" idx="22" hasCustomPrompt="1"/>
          </p:nvPr>
        </p:nvSpPr>
        <p:spPr>
          <a:xfrm>
            <a:off x="4758690" y="1590181"/>
            <a:ext cx="6154186" cy="258763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GB"/>
              <a:t>Place your subtitle here</a:t>
            </a:r>
          </a:p>
        </p:txBody>
      </p:sp>
      <p:sp>
        <p:nvSpPr>
          <p:cNvPr id="17" name="Tijdelijke aanduiding voor tekst 16">
            <a:extLst>
              <a:ext uri="{FF2B5EF4-FFF2-40B4-BE49-F238E27FC236}">
                <a16:creationId xmlns:a16="http://schemas.microsoft.com/office/drawing/2014/main" id="{96EF7C2F-5C31-015D-5DD5-2E5E5EC96855}"/>
              </a:ext>
            </a:extLst>
          </p:cNvPr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4766929" y="2199640"/>
            <a:ext cx="6154185" cy="2030984"/>
          </a:xfrm>
        </p:spPr>
        <p:txBody>
          <a:bodyPr/>
          <a:lstStyle>
            <a:lvl1pPr>
              <a:buClr>
                <a:schemeClr val="accent1"/>
              </a:buCl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GB" noProof="0"/>
              <a:t>Bullet</a:t>
            </a:r>
          </a:p>
          <a:p>
            <a:pPr lvl="1"/>
            <a:r>
              <a:rPr lang="en-GB" noProof="0"/>
              <a:t>Sub-bullet #1</a:t>
            </a:r>
          </a:p>
          <a:p>
            <a:pPr lvl="2"/>
            <a:r>
              <a:rPr lang="en-GB" noProof="0"/>
              <a:t>Sub-bullet #2</a:t>
            </a:r>
          </a:p>
          <a:p>
            <a:pPr lvl="3"/>
            <a:r>
              <a:rPr lang="en-GB" noProof="0"/>
              <a:t>Text</a:t>
            </a:r>
          </a:p>
          <a:p>
            <a:pPr lvl="4"/>
            <a:r>
              <a:rPr lang="en-GB" noProof="0"/>
              <a:t>Heading #1</a:t>
            </a:r>
          </a:p>
        </p:txBody>
      </p:sp>
      <p:sp>
        <p:nvSpPr>
          <p:cNvPr id="10" name="Tijdelijke aanduiding voor afbeelding 9">
            <a:extLst>
              <a:ext uri="{FF2B5EF4-FFF2-40B4-BE49-F238E27FC236}">
                <a16:creationId xmlns:a16="http://schemas.microsoft.com/office/drawing/2014/main" id="{E80E8164-7C32-5799-79AF-8112B4B41CD7}"/>
              </a:ext>
            </a:extLst>
          </p:cNvPr>
          <p:cNvSpPr>
            <a:spLocks noGrp="1"/>
          </p:cNvSpPr>
          <p:nvPr userDrawn="1">
            <p:ph type="pic" sz="quarter" idx="13" hasCustomPrompt="1"/>
          </p:nvPr>
        </p:nvSpPr>
        <p:spPr>
          <a:xfrm>
            <a:off x="1270886" y="1090613"/>
            <a:ext cx="2546034" cy="2546034"/>
          </a:xfrm>
          <a:prstGeom prst="ellipse">
            <a:avLst/>
          </a:prstGeom>
          <a:solidFill>
            <a:schemeClr val="bg1"/>
          </a:solidFill>
          <a:effectLst/>
        </p:spPr>
        <p:txBody>
          <a:bodyPr wrap="square" lIns="360000" tIns="0" rIns="360000" bIns="126000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/>
              <a:t>Click the icon below to add </a:t>
            </a:r>
            <a:br>
              <a:rPr lang="en-GB"/>
            </a:br>
            <a:r>
              <a:rPr lang="en-GB"/>
              <a:t>an image</a:t>
            </a:r>
          </a:p>
        </p:txBody>
      </p:sp>
      <p:sp>
        <p:nvSpPr>
          <p:cNvPr id="3" name="Tijdelijke aanduiding voor tekst 18">
            <a:extLst>
              <a:ext uri="{FF2B5EF4-FFF2-40B4-BE49-F238E27FC236}">
                <a16:creationId xmlns:a16="http://schemas.microsoft.com/office/drawing/2014/main" id="{AE54351D-7FC1-5745-7782-E8D904D1C16A}"/>
              </a:ext>
            </a:extLst>
          </p:cNvPr>
          <p:cNvSpPr>
            <a:spLocks noGrp="1"/>
          </p:cNvSpPr>
          <p:nvPr userDrawn="1">
            <p:ph type="body" sz="quarter" idx="24" hasCustomPrompt="1"/>
          </p:nvPr>
        </p:nvSpPr>
        <p:spPr>
          <a:xfrm>
            <a:off x="5198526" y="4709977"/>
            <a:ext cx="1813458" cy="144751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Phone number</a:t>
            </a:r>
          </a:p>
        </p:txBody>
      </p:sp>
      <p:sp>
        <p:nvSpPr>
          <p:cNvPr id="4" name="Tijdelijke aanduiding voor tekst 18">
            <a:extLst>
              <a:ext uri="{FF2B5EF4-FFF2-40B4-BE49-F238E27FC236}">
                <a16:creationId xmlns:a16="http://schemas.microsoft.com/office/drawing/2014/main" id="{A218245B-FDCC-C4FC-CD02-E0C72B6A2A0D}"/>
              </a:ext>
            </a:extLst>
          </p:cNvPr>
          <p:cNvSpPr>
            <a:spLocks noGrp="1"/>
          </p:cNvSpPr>
          <p:nvPr userDrawn="1">
            <p:ph type="body" sz="quarter" idx="25" hasCustomPrompt="1"/>
          </p:nvPr>
        </p:nvSpPr>
        <p:spPr>
          <a:xfrm>
            <a:off x="5198526" y="5158739"/>
            <a:ext cx="1813458" cy="144751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E-mail </a:t>
            </a:r>
            <a:r>
              <a:rPr lang="en-GB" err="1"/>
              <a:t>adress</a:t>
            </a:r>
            <a:endParaRPr lang="en-GB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42FDD460-56FC-E932-4391-AAFB90E504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58690" y="4655474"/>
            <a:ext cx="253756" cy="253756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56B2532B-7FCD-434B-45F7-95C59788464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66669" y="5102756"/>
            <a:ext cx="253756" cy="253756"/>
          </a:xfrm>
          <a:prstGeom prst="rect">
            <a:avLst/>
          </a:prstGeom>
        </p:spPr>
      </p:pic>
      <p:grpSp>
        <p:nvGrpSpPr>
          <p:cNvPr id="15" name="INSTRUCTION">
            <a:extLst>
              <a:ext uri="{FF2B5EF4-FFF2-40B4-BE49-F238E27FC236}">
                <a16:creationId xmlns:a16="http://schemas.microsoft.com/office/drawing/2014/main" id="{F480B92B-FF4B-7F0C-25EC-D4E4484A773E}"/>
              </a:ext>
            </a:extLst>
          </p:cNvPr>
          <p:cNvGrpSpPr/>
          <p:nvPr userDrawn="1"/>
        </p:nvGrpSpPr>
        <p:grpSpPr>
          <a:xfrm>
            <a:off x="-3786437" y="0"/>
            <a:ext cx="3693386" cy="6669007"/>
            <a:chOff x="-3786437" y="0"/>
            <a:chExt cx="3693386" cy="6669007"/>
          </a:xfrm>
        </p:grpSpPr>
        <p:sp>
          <p:nvSpPr>
            <p:cNvPr id="19" name="Rechthoek 18">
              <a:extLst>
                <a:ext uri="{FF2B5EF4-FFF2-40B4-BE49-F238E27FC236}">
                  <a16:creationId xmlns:a16="http://schemas.microsoft.com/office/drawing/2014/main" id="{D8993F16-C1FC-2C79-7979-B98FED95659D}"/>
                </a:ext>
              </a:extLst>
            </p:cNvPr>
            <p:cNvSpPr/>
            <p:nvPr userDrawn="1"/>
          </p:nvSpPr>
          <p:spPr>
            <a:xfrm>
              <a:off x="-3786165" y="0"/>
              <a:ext cx="3593091" cy="5936776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Insert/edit an image</a:t>
              </a:r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3BEB048C-2636-5233-6F74-2DE0CF132012}"/>
                </a:ext>
              </a:extLst>
            </p:cNvPr>
            <p:cNvSpPr/>
            <p:nvPr userDrawn="1"/>
          </p:nvSpPr>
          <p:spPr>
            <a:xfrm>
              <a:off x="-3786437" y="5841007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Want to know more?</a:t>
              </a:r>
              <a:br>
                <a:rPr lang="en-GB" sz="1200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Go to the instruction slide </a:t>
              </a:r>
              <a:r>
                <a:rPr lang="en-GB" sz="1200" b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INSTRUCTIONS’</a:t>
              </a: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You’ll find it at the beginning of the presentation</a:t>
              </a:r>
              <a:b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or insert it via </a:t>
              </a:r>
              <a:r>
                <a:rPr lang="en-GB" sz="1200" i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‘Home’</a:t>
              </a: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en-GB" sz="1200" i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‘New Slide’.</a:t>
              </a:r>
            </a:p>
          </p:txBody>
        </p:sp>
        <p:sp>
          <p:nvSpPr>
            <p:cNvPr id="25" name="Ovaal 24">
              <a:extLst>
                <a:ext uri="{FF2B5EF4-FFF2-40B4-BE49-F238E27FC236}">
                  <a16:creationId xmlns:a16="http://schemas.microsoft.com/office/drawing/2014/main" id="{22DF4DB7-F6CC-43E6-F57E-E9BDA1ADBAE9}"/>
                </a:ext>
              </a:extLst>
            </p:cNvPr>
            <p:cNvSpPr/>
            <p:nvPr userDrawn="1"/>
          </p:nvSpPr>
          <p:spPr>
            <a:xfrm>
              <a:off x="-3603587" y="46532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27" name="Rechthoek 26">
              <a:extLst>
                <a:ext uri="{FF2B5EF4-FFF2-40B4-BE49-F238E27FC236}">
                  <a16:creationId xmlns:a16="http://schemas.microsoft.com/office/drawing/2014/main" id="{C6DD7790-2784-AD33-C6B9-DC8F62DAA59F}"/>
                </a:ext>
              </a:extLst>
            </p:cNvPr>
            <p:cNvSpPr/>
            <p:nvPr userDrawn="1"/>
          </p:nvSpPr>
          <p:spPr>
            <a:xfrm>
              <a:off x="-3319415" y="465324"/>
              <a:ext cx="2944682" cy="65802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If necessary, delete the existing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by using the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‘Backspace key’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Click on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pictogram to insert a new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1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(see example below)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88" name="Groep 87">
              <a:extLst>
                <a:ext uri="{FF2B5EF4-FFF2-40B4-BE49-F238E27FC236}">
                  <a16:creationId xmlns:a16="http://schemas.microsoft.com/office/drawing/2014/main" id="{8B5AA1CF-E902-D48F-4979-D17899BC6AF4}"/>
                </a:ext>
              </a:extLst>
            </p:cNvPr>
            <p:cNvGrpSpPr/>
            <p:nvPr userDrawn="1"/>
          </p:nvGrpSpPr>
          <p:grpSpPr>
            <a:xfrm>
              <a:off x="-3316179" y="1231351"/>
              <a:ext cx="294789" cy="318834"/>
              <a:chOff x="14466489" y="1001522"/>
              <a:chExt cx="290627" cy="314333"/>
            </a:xfrm>
          </p:grpSpPr>
          <p:sp>
            <p:nvSpPr>
              <p:cNvPr id="206" name="Rechthoek 205">
                <a:extLst>
                  <a:ext uri="{FF2B5EF4-FFF2-40B4-BE49-F238E27FC236}">
                    <a16:creationId xmlns:a16="http://schemas.microsoft.com/office/drawing/2014/main" id="{BA8FB9A9-8304-13A3-6D14-47737CEB4433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8181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800" b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07" name="Ovaal 206">
                <a:extLst>
                  <a:ext uri="{FF2B5EF4-FFF2-40B4-BE49-F238E27FC236}">
                    <a16:creationId xmlns:a16="http://schemas.microsoft.com/office/drawing/2014/main" id="{CAED5A4B-5E72-1A55-E8C5-BFF8B06756F1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8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08" name="Vrije vorm: vorm 207">
                <a:extLst>
                  <a:ext uri="{FF2B5EF4-FFF2-40B4-BE49-F238E27FC236}">
                    <a16:creationId xmlns:a16="http://schemas.microsoft.com/office/drawing/2014/main" id="{CC2CDC8E-8D15-EBA8-FCA7-C209E37DEF3C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8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09" name="Rechthoek: afgeronde hoeken 208">
                <a:extLst>
                  <a:ext uri="{FF2B5EF4-FFF2-40B4-BE49-F238E27FC236}">
                    <a16:creationId xmlns:a16="http://schemas.microsoft.com/office/drawing/2014/main" id="{3C6892CF-1B8B-356F-381C-2D50AAA26DFA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800" b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cxnSp>
            <p:nvCxnSpPr>
              <p:cNvPr id="210" name="Rechte verbindingslijn 209">
                <a:extLst>
                  <a:ext uri="{FF2B5EF4-FFF2-40B4-BE49-F238E27FC236}">
                    <a16:creationId xmlns:a16="http://schemas.microsoft.com/office/drawing/2014/main" id="{A51B6F33-739A-8703-5803-F7B9921D055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11" name="Rechte verbindingslijn 210">
                <a:extLst>
                  <a:ext uri="{FF2B5EF4-FFF2-40B4-BE49-F238E27FC236}">
                    <a16:creationId xmlns:a16="http://schemas.microsoft.com/office/drawing/2014/main" id="{AD12B3C8-70F4-E291-70ED-B69B4C6BE8AA}"/>
                  </a:ext>
                </a:extLst>
              </p:cNvPr>
              <p:cNvCxnSpPr>
                <a:cxnSpLocks/>
                <a:stCxn id="209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89" name="Ovaal 88">
              <a:extLst>
                <a:ext uri="{FF2B5EF4-FFF2-40B4-BE49-F238E27FC236}">
                  <a16:creationId xmlns:a16="http://schemas.microsoft.com/office/drawing/2014/main" id="{5B0F3E31-B690-530E-6F16-C584AAB803F2}"/>
                </a:ext>
              </a:extLst>
            </p:cNvPr>
            <p:cNvSpPr/>
            <p:nvPr userDrawn="1"/>
          </p:nvSpPr>
          <p:spPr>
            <a:xfrm>
              <a:off x="-3603587" y="172970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90" name="Rechthoek 89">
              <a:extLst>
                <a:ext uri="{FF2B5EF4-FFF2-40B4-BE49-F238E27FC236}">
                  <a16:creationId xmlns:a16="http://schemas.microsoft.com/office/drawing/2014/main" id="{3DF296DD-599B-551F-1709-BC0EAAEC3B2A}"/>
                </a:ext>
              </a:extLst>
            </p:cNvPr>
            <p:cNvSpPr/>
            <p:nvPr userDrawn="1"/>
          </p:nvSpPr>
          <p:spPr>
            <a:xfrm>
              <a:off x="-3319415" y="1729710"/>
              <a:ext cx="2944682" cy="32633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Select the preferred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and click on 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‘Insert’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91" name="Groep 90">
              <a:extLst>
                <a:ext uri="{FF2B5EF4-FFF2-40B4-BE49-F238E27FC236}">
                  <a16:creationId xmlns:a16="http://schemas.microsoft.com/office/drawing/2014/main" id="{7C26DD4B-2819-E1C8-03D7-AB03EB9BB398}"/>
                </a:ext>
              </a:extLst>
            </p:cNvPr>
            <p:cNvGrpSpPr/>
            <p:nvPr userDrawn="1"/>
          </p:nvGrpSpPr>
          <p:grpSpPr>
            <a:xfrm>
              <a:off x="-3311319" y="2164285"/>
              <a:ext cx="825500" cy="209550"/>
              <a:chOff x="13504624" y="2482850"/>
              <a:chExt cx="825500" cy="209550"/>
            </a:xfrm>
          </p:grpSpPr>
          <p:sp>
            <p:nvSpPr>
              <p:cNvPr id="203" name="Rechthoek 202">
                <a:extLst>
                  <a:ext uri="{FF2B5EF4-FFF2-40B4-BE49-F238E27FC236}">
                    <a16:creationId xmlns:a16="http://schemas.microsoft.com/office/drawing/2014/main" id="{9C8314B0-2EAF-BB65-AAA6-8A828F3AA373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72000" tIns="0" rIns="28800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Insert</a:t>
                </a:r>
              </a:p>
            </p:txBody>
          </p:sp>
          <p:cxnSp>
            <p:nvCxnSpPr>
              <p:cNvPr id="204" name="Rechte verbindingslijn 203">
                <a:extLst>
                  <a:ext uri="{FF2B5EF4-FFF2-40B4-BE49-F238E27FC236}">
                    <a16:creationId xmlns:a16="http://schemas.microsoft.com/office/drawing/2014/main" id="{94387136-5784-962E-26C9-DB0C9D28B711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205" name="Gelijkbenige driehoek 204">
                <a:extLst>
                  <a:ext uri="{FF2B5EF4-FFF2-40B4-BE49-F238E27FC236}">
                    <a16:creationId xmlns:a16="http://schemas.microsoft.com/office/drawing/2014/main" id="{B15C6C0B-92D9-1BE9-9F82-CB492D3DA1FA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9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92" name="Ovaal 91">
              <a:extLst>
                <a:ext uri="{FF2B5EF4-FFF2-40B4-BE49-F238E27FC236}">
                  <a16:creationId xmlns:a16="http://schemas.microsoft.com/office/drawing/2014/main" id="{7A4173C2-CEB9-E530-76FF-FF79CBA50E2E}"/>
                </a:ext>
              </a:extLst>
            </p:cNvPr>
            <p:cNvSpPr/>
            <p:nvPr userDrawn="1"/>
          </p:nvSpPr>
          <p:spPr>
            <a:xfrm>
              <a:off x="-3603587" y="255335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93" name="Rechthoek 92">
              <a:extLst>
                <a:ext uri="{FF2B5EF4-FFF2-40B4-BE49-F238E27FC236}">
                  <a16:creationId xmlns:a16="http://schemas.microsoft.com/office/drawing/2014/main" id="{0BDBE62D-DDA5-9179-E666-9FDBF3C89CF0}"/>
                </a:ext>
              </a:extLst>
            </p:cNvPr>
            <p:cNvSpPr/>
            <p:nvPr userDrawn="1"/>
          </p:nvSpPr>
          <p:spPr>
            <a:xfrm>
              <a:off x="-3319416" y="2553360"/>
              <a:ext cx="3126341" cy="462795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Click with the right mouse button on the thumbnail display of the slide on the left side 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of the screen and choose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‘Reset slide’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94" name="ICOON_info">
              <a:extLst>
                <a:ext uri="{FF2B5EF4-FFF2-40B4-BE49-F238E27FC236}">
                  <a16:creationId xmlns:a16="http://schemas.microsoft.com/office/drawing/2014/main" id="{0C2E9C78-9681-8CBB-E3DA-275D687B9140}"/>
                </a:ext>
              </a:extLst>
            </p:cNvPr>
            <p:cNvGrpSpPr/>
            <p:nvPr userDrawn="1"/>
          </p:nvGrpSpPr>
          <p:grpSpPr>
            <a:xfrm>
              <a:off x="-376736" y="5705292"/>
              <a:ext cx="283685" cy="283685"/>
              <a:chOff x="-510741" y="5913713"/>
              <a:chExt cx="267555" cy="267555"/>
            </a:xfrm>
          </p:grpSpPr>
          <p:sp>
            <p:nvSpPr>
              <p:cNvPr id="201" name="Ovaal 200">
                <a:extLst>
                  <a:ext uri="{FF2B5EF4-FFF2-40B4-BE49-F238E27FC236}">
                    <a16:creationId xmlns:a16="http://schemas.microsoft.com/office/drawing/2014/main" id="{EAC4EA07-4283-EA8A-259F-54FDDD694750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02" name="Graphic 163" descr="Informatie">
                <a:extLst>
                  <a:ext uri="{FF2B5EF4-FFF2-40B4-BE49-F238E27FC236}">
                    <a16:creationId xmlns:a16="http://schemas.microsoft.com/office/drawing/2014/main" id="{0AD5FB03-AE1C-DD9B-381F-23082593E389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en-GB" sz="200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95" name="Ovaal 94">
              <a:extLst>
                <a:ext uri="{FF2B5EF4-FFF2-40B4-BE49-F238E27FC236}">
                  <a16:creationId xmlns:a16="http://schemas.microsoft.com/office/drawing/2014/main" id="{587B813E-7E52-F66A-1FFC-3DCF5091BD24}"/>
                </a:ext>
              </a:extLst>
            </p:cNvPr>
            <p:cNvSpPr/>
            <p:nvPr userDrawn="1"/>
          </p:nvSpPr>
          <p:spPr>
            <a:xfrm>
              <a:off x="-3603587" y="414578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96" name="Rechthoek 95">
              <a:extLst>
                <a:ext uri="{FF2B5EF4-FFF2-40B4-BE49-F238E27FC236}">
                  <a16:creationId xmlns:a16="http://schemas.microsoft.com/office/drawing/2014/main" id="{6325489A-CC17-CA87-6B89-735A0C101ED8}"/>
                </a:ext>
              </a:extLst>
            </p:cNvPr>
            <p:cNvSpPr/>
            <p:nvPr userDrawn="1"/>
          </p:nvSpPr>
          <p:spPr>
            <a:xfrm>
              <a:off x="-3319415" y="4145790"/>
              <a:ext cx="2944682" cy="7947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To scale or drag the image, go to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‘Picture Tools - Format’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and click on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button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‘Crop’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Scale the image itself with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spheres and scale the image frame with the brackets.</a:t>
              </a:r>
            </a:p>
          </p:txBody>
        </p:sp>
        <p:grpSp>
          <p:nvGrpSpPr>
            <p:cNvPr id="97" name="Groep 96">
              <a:extLst>
                <a:ext uri="{FF2B5EF4-FFF2-40B4-BE49-F238E27FC236}">
                  <a16:creationId xmlns:a16="http://schemas.microsoft.com/office/drawing/2014/main" id="{48330C9C-924C-5213-82F8-8BE3A8C276C4}"/>
                </a:ext>
              </a:extLst>
            </p:cNvPr>
            <p:cNvGrpSpPr/>
            <p:nvPr userDrawn="1"/>
          </p:nvGrpSpPr>
          <p:grpSpPr>
            <a:xfrm>
              <a:off x="-3449237" y="5047414"/>
              <a:ext cx="622283" cy="612919"/>
              <a:chOff x="12617641" y="3403239"/>
              <a:chExt cx="752963" cy="741634"/>
            </a:xfrm>
          </p:grpSpPr>
          <p:grpSp>
            <p:nvGrpSpPr>
              <p:cNvPr id="121" name="Groep 120">
                <a:extLst>
                  <a:ext uri="{FF2B5EF4-FFF2-40B4-BE49-F238E27FC236}">
                    <a16:creationId xmlns:a16="http://schemas.microsoft.com/office/drawing/2014/main" id="{A14F7AF3-BB62-A94B-E615-57430AB70377}"/>
                  </a:ext>
                </a:extLst>
              </p:cNvPr>
              <p:cNvGrpSpPr/>
              <p:nvPr userDrawn="1"/>
            </p:nvGrpSpPr>
            <p:grpSpPr>
              <a:xfrm>
                <a:off x="12771550" y="3403239"/>
                <a:ext cx="467156" cy="448491"/>
                <a:chOff x="12782177" y="3403239"/>
                <a:chExt cx="467156" cy="448491"/>
              </a:xfrm>
            </p:grpSpPr>
            <p:grpSp>
              <p:nvGrpSpPr>
                <p:cNvPr id="124" name="Groep 123">
                  <a:extLst>
                    <a:ext uri="{FF2B5EF4-FFF2-40B4-BE49-F238E27FC236}">
                      <a16:creationId xmlns:a16="http://schemas.microsoft.com/office/drawing/2014/main" id="{4E5E221B-850E-1F70-26B6-839C87EE103E}"/>
                    </a:ext>
                  </a:extLst>
                </p:cNvPr>
                <p:cNvGrpSpPr/>
                <p:nvPr userDrawn="1"/>
              </p:nvGrpSpPr>
              <p:grpSpPr>
                <a:xfrm>
                  <a:off x="12782177" y="3403239"/>
                  <a:ext cx="412972" cy="396132"/>
                  <a:chOff x="13554906" y="3320109"/>
                  <a:chExt cx="443912" cy="425811"/>
                </a:xfrm>
              </p:grpSpPr>
              <p:grpSp>
                <p:nvGrpSpPr>
                  <p:cNvPr id="195" name="Groep 194">
                    <a:extLst>
                      <a:ext uri="{FF2B5EF4-FFF2-40B4-BE49-F238E27FC236}">
                        <a16:creationId xmlns:a16="http://schemas.microsoft.com/office/drawing/2014/main" id="{98027F40-AEFB-28F8-1293-606776617E34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12" cy="425811"/>
                    <a:chOff x="12909684" y="1276143"/>
                    <a:chExt cx="443912" cy="425811"/>
                  </a:xfrm>
                </p:grpSpPr>
                <p:sp>
                  <p:nvSpPr>
                    <p:cNvPr id="198" name="Rechthoek 197">
                      <a:extLst>
                        <a:ext uri="{FF2B5EF4-FFF2-40B4-BE49-F238E27FC236}">
                          <a16:creationId xmlns:a16="http://schemas.microsoft.com/office/drawing/2014/main" id="{6BAD512F-EB39-4B22-80D1-629FBDF6E68A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443912" cy="425811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800" b="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99" name="Rechthoek 198">
                      <a:extLst>
                        <a:ext uri="{FF2B5EF4-FFF2-40B4-BE49-F238E27FC236}">
                          <a16:creationId xmlns:a16="http://schemas.microsoft.com/office/drawing/2014/main" id="{7780960F-4CB6-5766-44E1-693B17038A25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800" b="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200" name="Ovaal 199">
                      <a:extLst>
                        <a:ext uri="{FF2B5EF4-FFF2-40B4-BE49-F238E27FC236}">
                          <a16:creationId xmlns:a16="http://schemas.microsoft.com/office/drawing/2014/main" id="{ECAFEA34-19F7-45DB-481D-372FDFD99950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en-GB" sz="1000" b="1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pic>
                <p:nvPicPr>
                  <p:cNvPr id="196" name="Afbeelding 195">
                    <a:extLst>
                      <a:ext uri="{FF2B5EF4-FFF2-40B4-BE49-F238E27FC236}">
                        <a16:creationId xmlns:a16="http://schemas.microsoft.com/office/drawing/2014/main" id="{E39E82D4-618F-30BE-2E97-3974084A2DE7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6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7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2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197" name="Afbeelding 196">
                    <a:extLst>
                      <a:ext uri="{FF2B5EF4-FFF2-40B4-BE49-F238E27FC236}">
                        <a16:creationId xmlns:a16="http://schemas.microsoft.com/office/drawing/2014/main" id="{E1990E89-3163-1ACC-122C-E969DA91A0CC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6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7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9" y="3453788"/>
                    <a:ext cx="173367" cy="111424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25" name="Groep 124">
                  <a:extLst>
                    <a:ext uri="{FF2B5EF4-FFF2-40B4-BE49-F238E27FC236}">
                      <a16:creationId xmlns:a16="http://schemas.microsoft.com/office/drawing/2014/main" id="{C915782C-E59D-5AF7-D45D-878AF1AB9224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193" name="Rechthoek 192">
                    <a:extLst>
                      <a:ext uri="{FF2B5EF4-FFF2-40B4-BE49-F238E27FC236}">
                        <a16:creationId xmlns:a16="http://schemas.microsoft.com/office/drawing/2014/main" id="{E25A0242-E1DA-C79F-0D34-69726F18C75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94" name="Rechthoek 193">
                    <a:extLst>
                      <a:ext uri="{FF2B5EF4-FFF2-40B4-BE49-F238E27FC236}">
                        <a16:creationId xmlns:a16="http://schemas.microsoft.com/office/drawing/2014/main" id="{EB7A959C-E8D4-EC0C-AF18-91E26C9F8142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126" name="Groep 125">
                  <a:extLst>
                    <a:ext uri="{FF2B5EF4-FFF2-40B4-BE49-F238E27FC236}">
                      <a16:creationId xmlns:a16="http://schemas.microsoft.com/office/drawing/2014/main" id="{1B2D8427-B63E-82C0-3DE7-1468FF0A6F80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127" name="Rechthoek 126">
                    <a:extLst>
                      <a:ext uri="{FF2B5EF4-FFF2-40B4-BE49-F238E27FC236}">
                        <a16:creationId xmlns:a16="http://schemas.microsoft.com/office/drawing/2014/main" id="{F3C5B25E-7B58-5D2F-2F74-81F72187437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92" name="Rechthoek 191">
                    <a:extLst>
                      <a:ext uri="{FF2B5EF4-FFF2-40B4-BE49-F238E27FC236}">
                        <a16:creationId xmlns:a16="http://schemas.microsoft.com/office/drawing/2014/main" id="{143105E3-DB57-E95B-D379-6CDC92C052F0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</p:grpSp>
          <p:sp>
            <p:nvSpPr>
              <p:cNvPr id="122" name="Rechthoek 121">
                <a:extLst>
                  <a:ext uri="{FF2B5EF4-FFF2-40B4-BE49-F238E27FC236}">
                    <a16:creationId xmlns:a16="http://schemas.microsoft.com/office/drawing/2014/main" id="{F652C808-D20B-E351-AE4B-93848C08A8BD}"/>
                  </a:ext>
                </a:extLst>
              </p:cNvPr>
              <p:cNvSpPr/>
              <p:nvPr userDrawn="1"/>
            </p:nvSpPr>
            <p:spPr>
              <a:xfrm>
                <a:off x="12617641" y="3889890"/>
                <a:ext cx="752963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Crop</a:t>
                </a:r>
              </a:p>
            </p:txBody>
          </p:sp>
          <p:sp>
            <p:nvSpPr>
              <p:cNvPr id="123" name="Gelijkbenige driehoek 122">
                <a:extLst>
                  <a:ext uri="{FF2B5EF4-FFF2-40B4-BE49-F238E27FC236}">
                    <a16:creationId xmlns:a16="http://schemas.microsoft.com/office/drawing/2014/main" id="{3E39C880-C206-E504-2C40-57628463AB66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8181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98" name="Rechthoek 97">
              <a:extLst>
                <a:ext uri="{FF2B5EF4-FFF2-40B4-BE49-F238E27FC236}">
                  <a16:creationId xmlns:a16="http://schemas.microsoft.com/office/drawing/2014/main" id="{6ADB0074-9DF4-6843-44DF-DE3359130358}"/>
                </a:ext>
              </a:extLst>
            </p:cNvPr>
            <p:cNvSpPr/>
            <p:nvPr userDrawn="1"/>
          </p:nvSpPr>
          <p:spPr>
            <a:xfrm>
              <a:off x="-3316836" y="3119689"/>
              <a:ext cx="1239216" cy="719917"/>
            </a:xfrm>
            <a:prstGeom prst="rect">
              <a:avLst/>
            </a:prstGeom>
            <a:pattFill prst="wdUpDiag">
              <a:fgClr>
                <a:srgbClr val="E0E0E0"/>
              </a:fgClr>
              <a:bgClr>
                <a:srgbClr val="ECECEC"/>
              </a:bgClr>
            </a:pattFill>
            <a:ln w="12700">
              <a:solidFill>
                <a:srgbClr val="D3D3D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GB" sz="1000" b="0" i="1" noProof="0">
                <a:solidFill>
                  <a:srgbClr val="211F26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99" name="Groep 98">
              <a:extLst>
                <a:ext uri="{FF2B5EF4-FFF2-40B4-BE49-F238E27FC236}">
                  <a16:creationId xmlns:a16="http://schemas.microsoft.com/office/drawing/2014/main" id="{3172D0BB-71C7-563F-FD36-DD2A76F94ECC}"/>
                </a:ext>
              </a:extLst>
            </p:cNvPr>
            <p:cNvGrpSpPr/>
            <p:nvPr userDrawn="1"/>
          </p:nvGrpSpPr>
          <p:grpSpPr>
            <a:xfrm>
              <a:off x="-2485819" y="3399207"/>
              <a:ext cx="1222990" cy="563933"/>
              <a:chOff x="-2485819" y="3399207"/>
              <a:chExt cx="1222990" cy="563933"/>
            </a:xfrm>
          </p:grpSpPr>
          <p:sp>
            <p:nvSpPr>
              <p:cNvPr id="100" name="Rechthoek 99">
                <a:extLst>
                  <a:ext uri="{FF2B5EF4-FFF2-40B4-BE49-F238E27FC236}">
                    <a16:creationId xmlns:a16="http://schemas.microsoft.com/office/drawing/2014/main" id="{09A760F3-6CEB-BBF3-7C0F-38E2FCF641C3}"/>
                  </a:ext>
                </a:extLst>
              </p:cNvPr>
              <p:cNvSpPr/>
              <p:nvPr userDrawn="1"/>
            </p:nvSpPr>
            <p:spPr>
              <a:xfrm>
                <a:off x="-2485819" y="3399207"/>
                <a:ext cx="1176476" cy="504851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800" b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01" name="Rechthoek 100">
                <a:extLst>
                  <a:ext uri="{FF2B5EF4-FFF2-40B4-BE49-F238E27FC236}">
                    <a16:creationId xmlns:a16="http://schemas.microsoft.com/office/drawing/2014/main" id="{00CB104F-E29B-91BF-F235-BFEE2CCA8465}"/>
                  </a:ext>
                </a:extLst>
              </p:cNvPr>
              <p:cNvSpPr/>
              <p:nvPr userDrawn="1"/>
            </p:nvSpPr>
            <p:spPr>
              <a:xfrm>
                <a:off x="-2479584" y="3652838"/>
                <a:ext cx="1164007" cy="246701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102" name="Groep 101">
                <a:extLst>
                  <a:ext uri="{FF2B5EF4-FFF2-40B4-BE49-F238E27FC236}">
                    <a16:creationId xmlns:a16="http://schemas.microsoft.com/office/drawing/2014/main" id="{DFE0C61F-2865-7302-C2BE-0C28975FABBA}"/>
                  </a:ext>
                </a:extLst>
              </p:cNvPr>
              <p:cNvGrpSpPr/>
              <p:nvPr userDrawn="1"/>
            </p:nvGrpSpPr>
            <p:grpSpPr>
              <a:xfrm>
                <a:off x="-2403869" y="3460544"/>
                <a:ext cx="155951" cy="131922"/>
                <a:chOff x="12968836" y="3354170"/>
                <a:chExt cx="404806" cy="342433"/>
              </a:xfrm>
            </p:grpSpPr>
            <p:sp>
              <p:nvSpPr>
                <p:cNvPr id="115" name="Rechthoek: afgeronde hoeken 114">
                  <a:extLst>
                    <a:ext uri="{FF2B5EF4-FFF2-40B4-BE49-F238E27FC236}">
                      <a16:creationId xmlns:a16="http://schemas.microsoft.com/office/drawing/2014/main" id="{76A8E429-0A82-51D7-DA6F-910B4803F909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en-GB" sz="8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16" name="Rechthoek 115">
                  <a:extLst>
                    <a:ext uri="{FF2B5EF4-FFF2-40B4-BE49-F238E27FC236}">
                      <a16:creationId xmlns:a16="http://schemas.microsoft.com/office/drawing/2014/main" id="{B9C008FD-F8EE-2ECE-F0FF-FD54780B97E8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17" name="Rechthoek 116">
                  <a:extLst>
                    <a:ext uri="{FF2B5EF4-FFF2-40B4-BE49-F238E27FC236}">
                      <a16:creationId xmlns:a16="http://schemas.microsoft.com/office/drawing/2014/main" id="{2A1818D4-2BAE-D47F-BB3A-F7D52128D304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18" name="Rechthoek 117">
                  <a:extLst>
                    <a:ext uri="{FF2B5EF4-FFF2-40B4-BE49-F238E27FC236}">
                      <a16:creationId xmlns:a16="http://schemas.microsoft.com/office/drawing/2014/main" id="{03558A67-0EFF-53FF-1536-535312732FF7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19" name="Rechthoek 118">
                  <a:extLst>
                    <a:ext uri="{FF2B5EF4-FFF2-40B4-BE49-F238E27FC236}">
                      <a16:creationId xmlns:a16="http://schemas.microsoft.com/office/drawing/2014/main" id="{8F0EFF94-44F5-DA04-0801-8226F28B80FD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20" name="Rechthoek 119">
                  <a:extLst>
                    <a:ext uri="{FF2B5EF4-FFF2-40B4-BE49-F238E27FC236}">
                      <a16:creationId xmlns:a16="http://schemas.microsoft.com/office/drawing/2014/main" id="{D238D75E-795C-41B4-41A1-3758E2C1CA26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103" name="Groep 102">
                <a:extLst>
                  <a:ext uri="{FF2B5EF4-FFF2-40B4-BE49-F238E27FC236}">
                    <a16:creationId xmlns:a16="http://schemas.microsoft.com/office/drawing/2014/main" id="{467AD1F2-D652-06C0-B3E8-1E02593B5EEE}"/>
                  </a:ext>
                </a:extLst>
              </p:cNvPr>
              <p:cNvGrpSpPr/>
              <p:nvPr userDrawn="1"/>
            </p:nvGrpSpPr>
            <p:grpSpPr>
              <a:xfrm>
                <a:off x="-2423424" y="3690208"/>
                <a:ext cx="166739" cy="218963"/>
                <a:chOff x="12940828" y="3950597"/>
                <a:chExt cx="432813" cy="568367"/>
              </a:xfrm>
            </p:grpSpPr>
            <p:grpSp>
              <p:nvGrpSpPr>
                <p:cNvPr id="107" name="Groep 106">
                  <a:extLst>
                    <a:ext uri="{FF2B5EF4-FFF2-40B4-BE49-F238E27FC236}">
                      <a16:creationId xmlns:a16="http://schemas.microsoft.com/office/drawing/2014/main" id="{F274B68C-99F3-A25C-D4C4-F7B29D4B0219}"/>
                    </a:ext>
                  </a:extLst>
                </p:cNvPr>
                <p:cNvGrpSpPr/>
                <p:nvPr userDrawn="1"/>
              </p:nvGrpSpPr>
              <p:grpSpPr>
                <a:xfrm>
                  <a:off x="13000382" y="4006891"/>
                  <a:ext cx="373259" cy="315747"/>
                  <a:chOff x="12968836" y="3354170"/>
                  <a:chExt cx="404806" cy="342433"/>
                </a:xfrm>
              </p:grpSpPr>
              <p:sp>
                <p:nvSpPr>
                  <p:cNvPr id="109" name="Rechthoek: afgeronde hoeken 108">
                    <a:extLst>
                      <a:ext uri="{FF2B5EF4-FFF2-40B4-BE49-F238E27FC236}">
                        <a16:creationId xmlns:a16="http://schemas.microsoft.com/office/drawing/2014/main" id="{7D07C63F-AB2C-7981-A6BA-9536F0EEB41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en-GB" sz="800" b="0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0" name="Rechthoek 109">
                    <a:extLst>
                      <a:ext uri="{FF2B5EF4-FFF2-40B4-BE49-F238E27FC236}">
                        <a16:creationId xmlns:a16="http://schemas.microsoft.com/office/drawing/2014/main" id="{FDA70EDF-C876-D421-88AD-6FE59F8F9EC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1" name="Rechthoek 110">
                    <a:extLst>
                      <a:ext uri="{FF2B5EF4-FFF2-40B4-BE49-F238E27FC236}">
                        <a16:creationId xmlns:a16="http://schemas.microsoft.com/office/drawing/2014/main" id="{F449120F-590E-1442-3E65-869F0ECE55C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2" name="Rechthoek 111">
                    <a:extLst>
                      <a:ext uri="{FF2B5EF4-FFF2-40B4-BE49-F238E27FC236}">
                        <a16:creationId xmlns:a16="http://schemas.microsoft.com/office/drawing/2014/main" id="{61AEF9DA-E9B9-4569-E502-AC81F9F0977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3" name="Rechthoek 112">
                    <a:extLst>
                      <a:ext uri="{FF2B5EF4-FFF2-40B4-BE49-F238E27FC236}">
                        <a16:creationId xmlns:a16="http://schemas.microsoft.com/office/drawing/2014/main" id="{18E9DCF9-93EF-F959-2B48-9117810D458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4" name="Rechthoek 113">
                    <a:extLst>
                      <a:ext uri="{FF2B5EF4-FFF2-40B4-BE49-F238E27FC236}">
                        <a16:creationId xmlns:a16="http://schemas.microsoft.com/office/drawing/2014/main" id="{D2F518A0-0F94-89C5-3088-C00150FBB6A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108" name="Boog 107">
                  <a:extLst>
                    <a:ext uri="{FF2B5EF4-FFF2-40B4-BE49-F238E27FC236}">
                      <a16:creationId xmlns:a16="http://schemas.microsoft.com/office/drawing/2014/main" id="{D9264114-9337-DD08-9C95-8D99C12452BF}"/>
                    </a:ext>
                  </a:extLst>
                </p:cNvPr>
                <p:cNvSpPr/>
                <p:nvPr userDrawn="1"/>
              </p:nvSpPr>
              <p:spPr>
                <a:xfrm rot="17637075">
                  <a:off x="12776155" y="4115270"/>
                  <a:ext cx="568367" cy="239021"/>
                </a:xfrm>
                <a:prstGeom prst="arc">
                  <a:avLst>
                    <a:gd name="adj1" fmla="val 15959368"/>
                    <a:gd name="adj2" fmla="val 1354623"/>
                  </a:avLst>
                </a:prstGeom>
                <a:noFill/>
                <a:ln w="19050" cap="flat" cmpd="sng" algn="ctr">
                  <a:solidFill>
                    <a:srgbClr val="4D82B8"/>
                  </a:solidFill>
                  <a:prstDash val="solid"/>
                  <a:headEnd type="arrow" w="med" len="sm"/>
                </a:ln>
                <a:effectLst/>
              </p:spPr>
              <p:txBody>
                <a:bodyPr rtlCol="0" anchor="ctr">
                  <a:noAutofit/>
                </a:bodyPr>
                <a:lstStyle/>
                <a:p>
                  <a:pPr algn="ctr"/>
                  <a:endParaRPr lang="en-GB" sz="240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104" name="Tekstvak 103">
                <a:extLst>
                  <a:ext uri="{FF2B5EF4-FFF2-40B4-BE49-F238E27FC236}">
                    <a16:creationId xmlns:a16="http://schemas.microsoft.com/office/drawing/2014/main" id="{B3415D2F-F39F-BC04-C83B-2B2C41F9D8EE}"/>
                  </a:ext>
                </a:extLst>
              </p:cNvPr>
              <p:cNvSpPr txBox="1"/>
              <p:nvPr userDrawn="1"/>
            </p:nvSpPr>
            <p:spPr>
              <a:xfrm>
                <a:off x="-2245455" y="3460544"/>
                <a:ext cx="896116" cy="134709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kern="120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Layout</a:t>
                </a:r>
              </a:p>
            </p:txBody>
          </p:sp>
          <p:sp>
            <p:nvSpPr>
              <p:cNvPr id="105" name="Tekstvak 104">
                <a:extLst>
                  <a:ext uri="{FF2B5EF4-FFF2-40B4-BE49-F238E27FC236}">
                    <a16:creationId xmlns:a16="http://schemas.microsoft.com/office/drawing/2014/main" id="{0DE51429-64A2-22AA-54C6-0528B44E5715}"/>
                  </a:ext>
                </a:extLst>
              </p:cNvPr>
              <p:cNvSpPr txBox="1"/>
              <p:nvPr userDrawn="1"/>
            </p:nvSpPr>
            <p:spPr>
              <a:xfrm>
                <a:off x="-2258884" y="3712980"/>
                <a:ext cx="909545" cy="126416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kern="1200" noProof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Reset slide</a:t>
                </a:r>
              </a:p>
            </p:txBody>
          </p:sp>
          <p:sp>
            <p:nvSpPr>
              <p:cNvPr id="106" name="Vrije vorm: vorm 105">
                <a:extLst>
                  <a:ext uri="{FF2B5EF4-FFF2-40B4-BE49-F238E27FC236}">
                    <a16:creationId xmlns:a16="http://schemas.microsoft.com/office/drawing/2014/main" id="{6A47F39A-334D-700E-EE5C-89F75E1F4D9B}"/>
                  </a:ext>
                </a:extLst>
              </p:cNvPr>
              <p:cNvSpPr/>
              <p:nvPr userDrawn="1"/>
            </p:nvSpPr>
            <p:spPr>
              <a:xfrm>
                <a:off x="-1360391" y="3783140"/>
                <a:ext cx="97562" cy="180000"/>
              </a:xfrm>
              <a:custGeom>
                <a:avLst/>
                <a:gdLst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41194 w 880280"/>
                  <a:gd name="connsiteY2" fmla="*/ 96899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27546 w 880280"/>
                  <a:gd name="connsiteY2" fmla="*/ 975815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00250 w 880280"/>
                  <a:gd name="connsiteY2" fmla="*/ 1003111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25438 w 880280"/>
                  <a:gd name="connsiteY5" fmla="*/ 928048 h 1624084"/>
                  <a:gd name="connsiteX6" fmla="*/ 511791 w 880280"/>
                  <a:gd name="connsiteY6" fmla="*/ 900753 h 1624084"/>
                  <a:gd name="connsiteX7" fmla="*/ 880280 w 880280"/>
                  <a:gd name="connsiteY7" fmla="*/ 893929 h 1624084"/>
                  <a:gd name="connsiteX8" fmla="*/ 0 w 880280"/>
                  <a:gd name="connsiteY8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511791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  <a:gd name="connsiteX0" fmla="*/ 0 w 880280"/>
                  <a:gd name="connsiteY0" fmla="*/ 0 h 1624084"/>
                  <a:gd name="connsiteX1" fmla="*/ 0 w 880280"/>
                  <a:gd name="connsiteY1" fmla="*/ 1262418 h 1624084"/>
                  <a:gd name="connsiteX2" fmla="*/ 313898 w 880280"/>
                  <a:gd name="connsiteY2" fmla="*/ 996287 h 1624084"/>
                  <a:gd name="connsiteX3" fmla="*/ 620973 w 880280"/>
                  <a:gd name="connsiteY3" fmla="*/ 1624084 h 1624084"/>
                  <a:gd name="connsiteX4" fmla="*/ 839337 w 880280"/>
                  <a:gd name="connsiteY4" fmla="*/ 1480782 h 1624084"/>
                  <a:gd name="connsiteX5" fmla="*/ 498144 w 880280"/>
                  <a:gd name="connsiteY5" fmla="*/ 900753 h 1624084"/>
                  <a:gd name="connsiteX6" fmla="*/ 880280 w 880280"/>
                  <a:gd name="connsiteY6" fmla="*/ 893929 h 1624084"/>
                  <a:gd name="connsiteX7" fmla="*/ 0 w 880280"/>
                  <a:gd name="connsiteY7" fmla="*/ 0 h 162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0280" h="1624084">
                    <a:moveTo>
                      <a:pt x="0" y="0"/>
                    </a:moveTo>
                    <a:lnTo>
                      <a:pt x="0" y="1262418"/>
                    </a:lnTo>
                    <a:lnTo>
                      <a:pt x="313898" y="996287"/>
                    </a:lnTo>
                    <a:lnTo>
                      <a:pt x="620973" y="1624084"/>
                    </a:lnTo>
                    <a:lnTo>
                      <a:pt x="839337" y="1480782"/>
                    </a:lnTo>
                    <a:lnTo>
                      <a:pt x="498144" y="900753"/>
                    </a:lnTo>
                    <a:lnTo>
                      <a:pt x="880280" y="8939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</p:grpSp>
      <p:grpSp>
        <p:nvGrpSpPr>
          <p:cNvPr id="216" name="Groep 215">
            <a:extLst>
              <a:ext uri="{FF2B5EF4-FFF2-40B4-BE49-F238E27FC236}">
                <a16:creationId xmlns:a16="http://schemas.microsoft.com/office/drawing/2014/main" id="{B5424B7D-DA8F-166C-5ECC-A7BFC30A0D88}"/>
              </a:ext>
            </a:extLst>
          </p:cNvPr>
          <p:cNvGrpSpPr/>
          <p:nvPr userDrawn="1"/>
        </p:nvGrpSpPr>
        <p:grpSpPr>
          <a:xfrm>
            <a:off x="12359232" y="0"/>
            <a:ext cx="3711749" cy="5359349"/>
            <a:chOff x="12359232" y="0"/>
            <a:chExt cx="3711749" cy="5359349"/>
          </a:xfrm>
        </p:grpSpPr>
        <p:sp>
          <p:nvSpPr>
            <p:cNvPr id="233" name="Rechthoek 232">
              <a:extLst>
                <a:ext uri="{FF2B5EF4-FFF2-40B4-BE49-F238E27FC236}">
                  <a16:creationId xmlns:a16="http://schemas.microsoft.com/office/drawing/2014/main" id="{FFF27F83-FA12-583E-4AAC-253647CDA6B0}"/>
                </a:ext>
              </a:extLst>
            </p:cNvPr>
            <p:cNvSpPr/>
            <p:nvPr userDrawn="1"/>
          </p:nvSpPr>
          <p:spPr>
            <a:xfrm>
              <a:off x="12359232" y="0"/>
              <a:ext cx="3593091" cy="464133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Choosing text levels</a:t>
              </a:r>
            </a:p>
          </p:txBody>
        </p:sp>
        <p:sp>
          <p:nvSpPr>
            <p:cNvPr id="234" name="Rechthoek 233">
              <a:extLst>
                <a:ext uri="{FF2B5EF4-FFF2-40B4-BE49-F238E27FC236}">
                  <a16:creationId xmlns:a16="http://schemas.microsoft.com/office/drawing/2014/main" id="{9BFE04C1-B726-AA4D-B772-47981753C87C}"/>
                </a:ext>
              </a:extLst>
            </p:cNvPr>
            <p:cNvSpPr/>
            <p:nvPr userDrawn="1"/>
          </p:nvSpPr>
          <p:spPr>
            <a:xfrm>
              <a:off x="12359232" y="1747331"/>
              <a:ext cx="3593091" cy="2797363"/>
            </a:xfrm>
            <a:prstGeom prst="rect">
              <a:avLst/>
            </a:prstGeom>
            <a:solidFill>
              <a:schemeClr val="accent4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</a:p>
          </p:txBody>
        </p:sp>
        <p:sp>
          <p:nvSpPr>
            <p:cNvPr id="235" name="Ovaal 234">
              <a:extLst>
                <a:ext uri="{FF2B5EF4-FFF2-40B4-BE49-F238E27FC236}">
                  <a16:creationId xmlns:a16="http://schemas.microsoft.com/office/drawing/2014/main" id="{A591783C-7591-FE68-A746-73648DCEBD4C}"/>
                </a:ext>
              </a:extLst>
            </p:cNvPr>
            <p:cNvSpPr/>
            <p:nvPr userDrawn="1"/>
          </p:nvSpPr>
          <p:spPr>
            <a:xfrm>
              <a:off x="12541214" y="18374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236" name="Rechthoek 235">
              <a:extLst>
                <a:ext uri="{FF2B5EF4-FFF2-40B4-BE49-F238E27FC236}">
                  <a16:creationId xmlns:a16="http://schemas.microsoft.com/office/drawing/2014/main" id="{DC7FF94B-7324-2721-4589-F71851A8F54A}"/>
                </a:ext>
              </a:extLst>
            </p:cNvPr>
            <p:cNvSpPr/>
            <p:nvPr userDrawn="1"/>
          </p:nvSpPr>
          <p:spPr>
            <a:xfrm>
              <a:off x="12825982" y="183748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7780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Bullet</a:t>
              </a:r>
            </a:p>
          </p:txBody>
        </p:sp>
        <p:sp>
          <p:nvSpPr>
            <p:cNvPr id="237" name="Ovaal 236">
              <a:extLst>
                <a:ext uri="{FF2B5EF4-FFF2-40B4-BE49-F238E27FC236}">
                  <a16:creationId xmlns:a16="http://schemas.microsoft.com/office/drawing/2014/main" id="{652AC080-97C6-15D5-812D-E242D7E11E46}"/>
                </a:ext>
              </a:extLst>
            </p:cNvPr>
            <p:cNvSpPr/>
            <p:nvPr userDrawn="1"/>
          </p:nvSpPr>
          <p:spPr>
            <a:xfrm>
              <a:off x="12541214" y="212876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238" name="Rechthoek 237">
              <a:extLst>
                <a:ext uri="{FF2B5EF4-FFF2-40B4-BE49-F238E27FC236}">
                  <a16:creationId xmlns:a16="http://schemas.microsoft.com/office/drawing/2014/main" id="{27D623CB-3E77-88C3-46C0-723233959B39}"/>
                </a:ext>
              </a:extLst>
            </p:cNvPr>
            <p:cNvSpPr/>
            <p:nvPr userDrawn="1"/>
          </p:nvSpPr>
          <p:spPr>
            <a:xfrm>
              <a:off x="12541214" y="1196113"/>
              <a:ext cx="3229047" cy="459227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Under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‘Home’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, use the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list level-buttons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to choose a text level. 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Choose from:</a:t>
              </a:r>
            </a:p>
          </p:txBody>
        </p:sp>
        <p:sp>
          <p:nvSpPr>
            <p:cNvPr id="239" name="Rechthoek 238">
              <a:extLst>
                <a:ext uri="{FF2B5EF4-FFF2-40B4-BE49-F238E27FC236}">
                  <a16:creationId xmlns:a16="http://schemas.microsoft.com/office/drawing/2014/main" id="{BF920496-68E8-D9FB-9909-BFF79D36F1B4}"/>
                </a:ext>
              </a:extLst>
            </p:cNvPr>
            <p:cNvSpPr/>
            <p:nvPr userDrawn="1"/>
          </p:nvSpPr>
          <p:spPr>
            <a:xfrm>
              <a:off x="12825982" y="2128873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61950" marR="0" lvl="0" indent="-1841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1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Sub-bullet #1</a:t>
              </a:r>
            </a:p>
          </p:txBody>
        </p:sp>
        <p:sp>
          <p:nvSpPr>
            <p:cNvPr id="240" name="Ovaal 239">
              <a:extLst>
                <a:ext uri="{FF2B5EF4-FFF2-40B4-BE49-F238E27FC236}">
                  <a16:creationId xmlns:a16="http://schemas.microsoft.com/office/drawing/2014/main" id="{75F7D06E-8D66-C824-2DDD-AC62B9EA2029}"/>
                </a:ext>
              </a:extLst>
            </p:cNvPr>
            <p:cNvSpPr/>
            <p:nvPr userDrawn="1"/>
          </p:nvSpPr>
          <p:spPr>
            <a:xfrm>
              <a:off x="12541214" y="242005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241" name="Rechthoek 240">
              <a:extLst>
                <a:ext uri="{FF2B5EF4-FFF2-40B4-BE49-F238E27FC236}">
                  <a16:creationId xmlns:a16="http://schemas.microsoft.com/office/drawing/2014/main" id="{85533B18-0A29-D005-A345-469F0DCC8667}"/>
                </a:ext>
              </a:extLst>
            </p:cNvPr>
            <p:cNvSpPr/>
            <p:nvPr userDrawn="1"/>
          </p:nvSpPr>
          <p:spPr>
            <a:xfrm>
              <a:off x="12825982" y="2420262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975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bg2"/>
                </a:buClr>
                <a:buSzTx/>
                <a:buFont typeface="Calibri" panose="020F0502020204030204" pitchFamily="34" charset="0"/>
                <a:buChar char="–"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Sub-bullet #2</a:t>
              </a:r>
            </a:p>
          </p:txBody>
        </p:sp>
        <p:sp>
          <p:nvSpPr>
            <p:cNvPr id="242" name="Ovaal 241">
              <a:extLst>
                <a:ext uri="{FF2B5EF4-FFF2-40B4-BE49-F238E27FC236}">
                  <a16:creationId xmlns:a16="http://schemas.microsoft.com/office/drawing/2014/main" id="{2814146C-FBED-EA9B-29B7-E615DCEAAE84}"/>
                </a:ext>
              </a:extLst>
            </p:cNvPr>
            <p:cNvSpPr/>
            <p:nvPr userDrawn="1"/>
          </p:nvSpPr>
          <p:spPr>
            <a:xfrm>
              <a:off x="12541214" y="2711336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243" name="Rechthoek 242">
              <a:extLst>
                <a:ext uri="{FF2B5EF4-FFF2-40B4-BE49-F238E27FC236}">
                  <a16:creationId xmlns:a16="http://schemas.microsoft.com/office/drawing/2014/main" id="{FB13242D-3073-063B-41AC-3830A2F70A85}"/>
                </a:ext>
              </a:extLst>
            </p:cNvPr>
            <p:cNvSpPr/>
            <p:nvPr userDrawn="1"/>
          </p:nvSpPr>
          <p:spPr>
            <a:xfrm>
              <a:off x="12825982" y="2711651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Text</a:t>
              </a:r>
            </a:p>
          </p:txBody>
        </p:sp>
        <p:sp>
          <p:nvSpPr>
            <p:cNvPr id="244" name="Ovaal 243">
              <a:extLst>
                <a:ext uri="{FF2B5EF4-FFF2-40B4-BE49-F238E27FC236}">
                  <a16:creationId xmlns:a16="http://schemas.microsoft.com/office/drawing/2014/main" id="{A333AC9A-5D5A-156F-8C24-DCB6F140EB1B}"/>
                </a:ext>
              </a:extLst>
            </p:cNvPr>
            <p:cNvSpPr/>
            <p:nvPr userDrawn="1"/>
          </p:nvSpPr>
          <p:spPr>
            <a:xfrm>
              <a:off x="12541214" y="3002620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5</a:t>
              </a:r>
            </a:p>
          </p:txBody>
        </p:sp>
        <p:sp>
          <p:nvSpPr>
            <p:cNvPr id="245" name="Rechthoek 244">
              <a:extLst>
                <a:ext uri="{FF2B5EF4-FFF2-40B4-BE49-F238E27FC236}">
                  <a16:creationId xmlns:a16="http://schemas.microsoft.com/office/drawing/2014/main" id="{6DADFD5E-5A8C-3C85-C78E-BC4050FD0089}"/>
                </a:ext>
              </a:extLst>
            </p:cNvPr>
            <p:cNvSpPr/>
            <p:nvPr userDrawn="1"/>
          </p:nvSpPr>
          <p:spPr>
            <a:xfrm>
              <a:off x="12825982" y="3003040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HEADING #1</a:t>
              </a:r>
            </a:p>
          </p:txBody>
        </p:sp>
        <p:sp>
          <p:nvSpPr>
            <p:cNvPr id="246" name="Ovaal 245">
              <a:extLst>
                <a:ext uri="{FF2B5EF4-FFF2-40B4-BE49-F238E27FC236}">
                  <a16:creationId xmlns:a16="http://schemas.microsoft.com/office/drawing/2014/main" id="{90C4BE7F-8B31-5941-E500-6DBA63F83CBF}"/>
                </a:ext>
              </a:extLst>
            </p:cNvPr>
            <p:cNvSpPr/>
            <p:nvPr userDrawn="1"/>
          </p:nvSpPr>
          <p:spPr>
            <a:xfrm>
              <a:off x="12541214" y="329390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6</a:t>
              </a:r>
            </a:p>
          </p:txBody>
        </p:sp>
        <p:sp>
          <p:nvSpPr>
            <p:cNvPr id="247" name="Rechthoek 246">
              <a:extLst>
                <a:ext uri="{FF2B5EF4-FFF2-40B4-BE49-F238E27FC236}">
                  <a16:creationId xmlns:a16="http://schemas.microsoft.com/office/drawing/2014/main" id="{1665024E-25D9-4479-07F2-3A07B4F65B76}"/>
                </a:ext>
              </a:extLst>
            </p:cNvPr>
            <p:cNvSpPr/>
            <p:nvPr userDrawn="1"/>
          </p:nvSpPr>
          <p:spPr>
            <a:xfrm>
              <a:off x="12825982" y="3585818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+mj-lt"/>
                <a:buAutoNum type="arabicPeriod"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Numbered</a:t>
              </a:r>
            </a:p>
          </p:txBody>
        </p:sp>
        <p:sp>
          <p:nvSpPr>
            <p:cNvPr id="248" name="Ovaal 247">
              <a:extLst>
                <a:ext uri="{FF2B5EF4-FFF2-40B4-BE49-F238E27FC236}">
                  <a16:creationId xmlns:a16="http://schemas.microsoft.com/office/drawing/2014/main" id="{3757C476-2657-849F-ACB0-F2BC03DAD694}"/>
                </a:ext>
              </a:extLst>
            </p:cNvPr>
            <p:cNvSpPr/>
            <p:nvPr userDrawn="1"/>
          </p:nvSpPr>
          <p:spPr>
            <a:xfrm>
              <a:off x="12541214" y="358518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7</a:t>
              </a:r>
            </a:p>
          </p:txBody>
        </p:sp>
        <p:sp>
          <p:nvSpPr>
            <p:cNvPr id="249" name="Rechthoek 248">
              <a:extLst>
                <a:ext uri="{FF2B5EF4-FFF2-40B4-BE49-F238E27FC236}">
                  <a16:creationId xmlns:a16="http://schemas.microsoft.com/office/drawing/2014/main" id="{61105B59-2A12-793B-48AE-82F1566D2668}"/>
                </a:ext>
              </a:extLst>
            </p:cNvPr>
            <p:cNvSpPr/>
            <p:nvPr userDrawn="1"/>
          </p:nvSpPr>
          <p:spPr>
            <a:xfrm>
              <a:off x="12819567" y="3877207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1813" marR="0" lvl="0" indent="-265113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1"/>
                </a:buClr>
                <a:buSzTx/>
                <a:buFont typeface="+mj-lt"/>
                <a:buAutoNum type="alphaLcPeriod"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Alphabetical</a:t>
              </a:r>
            </a:p>
          </p:txBody>
        </p:sp>
        <p:sp>
          <p:nvSpPr>
            <p:cNvPr id="250" name="Ovaal 249">
              <a:extLst>
                <a:ext uri="{FF2B5EF4-FFF2-40B4-BE49-F238E27FC236}">
                  <a16:creationId xmlns:a16="http://schemas.microsoft.com/office/drawing/2014/main" id="{6A57A0DB-595D-CCE7-CB6F-13C53C0EE337}"/>
                </a:ext>
              </a:extLst>
            </p:cNvPr>
            <p:cNvSpPr/>
            <p:nvPr userDrawn="1"/>
          </p:nvSpPr>
          <p:spPr>
            <a:xfrm>
              <a:off x="12541214" y="387647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8</a:t>
              </a:r>
            </a:p>
          </p:txBody>
        </p:sp>
        <p:sp>
          <p:nvSpPr>
            <p:cNvPr id="251" name="Rechthoek 250">
              <a:extLst>
                <a:ext uri="{FF2B5EF4-FFF2-40B4-BE49-F238E27FC236}">
                  <a16:creationId xmlns:a16="http://schemas.microsoft.com/office/drawing/2014/main" id="{E922A179-3AEE-02F8-75D8-B84E68A6602D}"/>
                </a:ext>
              </a:extLst>
            </p:cNvPr>
            <p:cNvSpPr/>
            <p:nvPr userDrawn="1"/>
          </p:nvSpPr>
          <p:spPr>
            <a:xfrm>
              <a:off x="12825982" y="416859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en-GB" sz="1400" b="0" i="1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Quote</a:t>
              </a:r>
            </a:p>
          </p:txBody>
        </p:sp>
        <p:sp>
          <p:nvSpPr>
            <p:cNvPr id="252" name="Ovaal 251">
              <a:extLst>
                <a:ext uri="{FF2B5EF4-FFF2-40B4-BE49-F238E27FC236}">
                  <a16:creationId xmlns:a16="http://schemas.microsoft.com/office/drawing/2014/main" id="{3916E862-E084-67AF-2C59-2A0E6BA51084}"/>
                </a:ext>
              </a:extLst>
            </p:cNvPr>
            <p:cNvSpPr/>
            <p:nvPr userDrawn="1"/>
          </p:nvSpPr>
          <p:spPr>
            <a:xfrm>
              <a:off x="12541214" y="416859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9</a:t>
              </a:r>
            </a:p>
          </p:txBody>
        </p:sp>
        <p:sp>
          <p:nvSpPr>
            <p:cNvPr id="253" name="Rechthoek 252">
              <a:extLst>
                <a:ext uri="{FF2B5EF4-FFF2-40B4-BE49-F238E27FC236}">
                  <a16:creationId xmlns:a16="http://schemas.microsoft.com/office/drawing/2014/main" id="{2E3FFB71-B234-73C4-849E-B811F0168248}"/>
                </a:ext>
              </a:extLst>
            </p:cNvPr>
            <p:cNvSpPr/>
            <p:nvPr userDrawn="1"/>
          </p:nvSpPr>
          <p:spPr>
            <a:xfrm>
              <a:off x="12825982" y="3294429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Heading #2</a:t>
              </a:r>
            </a:p>
          </p:txBody>
        </p:sp>
        <p:grpSp>
          <p:nvGrpSpPr>
            <p:cNvPr id="256" name="VOORBEELD">
              <a:extLst>
                <a:ext uri="{FF2B5EF4-FFF2-40B4-BE49-F238E27FC236}">
                  <a16:creationId xmlns:a16="http://schemas.microsoft.com/office/drawing/2014/main" id="{68651266-E61B-87EB-6DC8-2AC2CDEA7C50}"/>
                </a:ext>
              </a:extLst>
            </p:cNvPr>
            <p:cNvGrpSpPr/>
            <p:nvPr userDrawn="1"/>
          </p:nvGrpSpPr>
          <p:grpSpPr>
            <a:xfrm>
              <a:off x="12540226" y="458674"/>
              <a:ext cx="3234311" cy="558875"/>
              <a:chOff x="-3605171" y="458674"/>
              <a:chExt cx="3234311" cy="558875"/>
            </a:xfrm>
          </p:grpSpPr>
          <p:sp>
            <p:nvSpPr>
              <p:cNvPr id="263" name="Rechthoek 262">
                <a:extLst>
                  <a:ext uri="{FF2B5EF4-FFF2-40B4-BE49-F238E27FC236}">
                    <a16:creationId xmlns:a16="http://schemas.microsoft.com/office/drawing/2014/main" id="{37E5E506-DA54-9C90-B35B-252E4CDF4344}"/>
                  </a:ext>
                </a:extLst>
              </p:cNvPr>
              <p:cNvSpPr/>
              <p:nvPr userDrawn="1"/>
            </p:nvSpPr>
            <p:spPr>
              <a:xfrm>
                <a:off x="-3604183" y="458674"/>
                <a:ext cx="393459" cy="184058"/>
              </a:xfrm>
              <a:prstGeom prst="rect">
                <a:avLst/>
              </a:prstGeom>
              <a:solidFill>
                <a:srgbClr val="F8F8F8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1800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GB" sz="9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Home</a:t>
                </a:r>
              </a:p>
            </p:txBody>
          </p:sp>
          <p:sp>
            <p:nvSpPr>
              <p:cNvPr id="264" name="Rechthoek 263">
                <a:extLst>
                  <a:ext uri="{FF2B5EF4-FFF2-40B4-BE49-F238E27FC236}">
                    <a16:creationId xmlns:a16="http://schemas.microsoft.com/office/drawing/2014/main" id="{4048E479-7464-5D1A-212B-9933A206EEEE}"/>
                  </a:ext>
                </a:extLst>
              </p:cNvPr>
              <p:cNvSpPr/>
              <p:nvPr userDrawn="1"/>
            </p:nvSpPr>
            <p:spPr>
              <a:xfrm>
                <a:off x="-3599184" y="621345"/>
                <a:ext cx="383782" cy="27171"/>
              </a:xfrm>
              <a:prstGeom prst="rect">
                <a:avLst/>
              </a:prstGeom>
              <a:solidFill>
                <a:srgbClr val="B746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265" name="Groep 264">
                <a:extLst>
                  <a:ext uri="{FF2B5EF4-FFF2-40B4-BE49-F238E27FC236}">
                    <a16:creationId xmlns:a16="http://schemas.microsoft.com/office/drawing/2014/main" id="{78AE08A7-58F3-C3CB-DB51-A48A04ADBE06}"/>
                  </a:ext>
                </a:extLst>
              </p:cNvPr>
              <p:cNvGrpSpPr/>
              <p:nvPr userDrawn="1"/>
            </p:nvGrpSpPr>
            <p:grpSpPr>
              <a:xfrm>
                <a:off x="-3386247" y="830871"/>
                <a:ext cx="139423" cy="109566"/>
                <a:chOff x="-2866744" y="827071"/>
                <a:chExt cx="168701" cy="132575"/>
              </a:xfrm>
            </p:grpSpPr>
            <p:grpSp>
              <p:nvGrpSpPr>
                <p:cNvPr id="296" name="Groep 295">
                  <a:extLst>
                    <a:ext uri="{FF2B5EF4-FFF2-40B4-BE49-F238E27FC236}">
                      <a16:creationId xmlns:a16="http://schemas.microsoft.com/office/drawing/2014/main" id="{64CB8F25-0666-5CE9-A118-627406316434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298" name="Rechte verbindingslijn 297">
                    <a:extLst>
                      <a:ext uri="{FF2B5EF4-FFF2-40B4-BE49-F238E27FC236}">
                        <a16:creationId xmlns:a16="http://schemas.microsoft.com/office/drawing/2014/main" id="{33D0F013-B3E0-7C44-C3D0-76856986B39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99" name="Rechte verbindingslijn 298">
                    <a:extLst>
                      <a:ext uri="{FF2B5EF4-FFF2-40B4-BE49-F238E27FC236}">
                        <a16:creationId xmlns:a16="http://schemas.microsoft.com/office/drawing/2014/main" id="{6484CCD4-8378-2485-E856-CC03EC3E821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00" name="Rechte verbindingslijn 299">
                    <a:extLst>
                      <a:ext uri="{FF2B5EF4-FFF2-40B4-BE49-F238E27FC236}">
                        <a16:creationId xmlns:a16="http://schemas.microsoft.com/office/drawing/2014/main" id="{5A8F1CC2-B925-1584-E06F-9CA720BB5F2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01" name="Rechte verbindingslijn 300">
                    <a:extLst>
                      <a:ext uri="{FF2B5EF4-FFF2-40B4-BE49-F238E27FC236}">
                        <a16:creationId xmlns:a16="http://schemas.microsoft.com/office/drawing/2014/main" id="{8C4AD043-0F83-15B4-693D-5BA59DCB795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02" name="Rechte verbindingslijn 301">
                    <a:extLst>
                      <a:ext uri="{FF2B5EF4-FFF2-40B4-BE49-F238E27FC236}">
                        <a16:creationId xmlns:a16="http://schemas.microsoft.com/office/drawing/2014/main" id="{D001BD92-DD03-4521-404D-DCE02FB020F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297" name="Pijl: rechts 296">
                  <a:extLst>
                    <a:ext uri="{FF2B5EF4-FFF2-40B4-BE49-F238E27FC236}">
                      <a16:creationId xmlns:a16="http://schemas.microsoft.com/office/drawing/2014/main" id="{065DBD09-092E-CAB9-82C9-0D05BB086366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266" name="Groep 265">
                <a:extLst>
                  <a:ext uri="{FF2B5EF4-FFF2-40B4-BE49-F238E27FC236}">
                    <a16:creationId xmlns:a16="http://schemas.microsoft.com/office/drawing/2014/main" id="{3EE1E257-E309-301C-A729-4E28ED278F25}"/>
                  </a:ext>
                </a:extLst>
              </p:cNvPr>
              <p:cNvGrpSpPr/>
              <p:nvPr userDrawn="1"/>
            </p:nvGrpSpPr>
            <p:grpSpPr>
              <a:xfrm>
                <a:off x="-3605171" y="830871"/>
                <a:ext cx="139423" cy="109566"/>
                <a:chOff x="-2866744" y="518074"/>
                <a:chExt cx="168701" cy="132575"/>
              </a:xfrm>
            </p:grpSpPr>
            <p:grpSp>
              <p:nvGrpSpPr>
                <p:cNvPr id="289" name="Groep 288">
                  <a:extLst>
                    <a:ext uri="{FF2B5EF4-FFF2-40B4-BE49-F238E27FC236}">
                      <a16:creationId xmlns:a16="http://schemas.microsoft.com/office/drawing/2014/main" id="{E1D73B32-3F1E-9CD2-33C7-0361B907ADA2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291" name="Rechte verbindingslijn 290">
                    <a:extLst>
                      <a:ext uri="{FF2B5EF4-FFF2-40B4-BE49-F238E27FC236}">
                        <a16:creationId xmlns:a16="http://schemas.microsoft.com/office/drawing/2014/main" id="{B17A4015-E9EC-FF3A-1F75-AC81CDBF897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92" name="Rechte verbindingslijn 291">
                    <a:extLst>
                      <a:ext uri="{FF2B5EF4-FFF2-40B4-BE49-F238E27FC236}">
                        <a16:creationId xmlns:a16="http://schemas.microsoft.com/office/drawing/2014/main" id="{11CF8595-8D46-F999-231A-23087AC97F7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93" name="Rechte verbindingslijn 292">
                    <a:extLst>
                      <a:ext uri="{FF2B5EF4-FFF2-40B4-BE49-F238E27FC236}">
                        <a16:creationId xmlns:a16="http://schemas.microsoft.com/office/drawing/2014/main" id="{A3926653-3D08-A667-3666-0E93673AF04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94" name="Rechte verbindingslijn 293">
                    <a:extLst>
                      <a:ext uri="{FF2B5EF4-FFF2-40B4-BE49-F238E27FC236}">
                        <a16:creationId xmlns:a16="http://schemas.microsoft.com/office/drawing/2014/main" id="{26DCDBD8-B426-E07D-2DDB-0F79F4E00ED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95" name="Rechte verbindingslijn 294">
                    <a:extLst>
                      <a:ext uri="{FF2B5EF4-FFF2-40B4-BE49-F238E27FC236}">
                        <a16:creationId xmlns:a16="http://schemas.microsoft.com/office/drawing/2014/main" id="{66C1F5DF-FC12-373A-10EE-9AA1B22A14D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290" name="Pijl: rechts 289">
                  <a:extLst>
                    <a:ext uri="{FF2B5EF4-FFF2-40B4-BE49-F238E27FC236}">
                      <a16:creationId xmlns:a16="http://schemas.microsoft.com/office/drawing/2014/main" id="{C5559FE6-A675-A115-7640-48312D6CEBEB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cxnSp>
            <p:nvCxnSpPr>
              <p:cNvPr id="267" name="Rechte verbindingslijn 266">
                <a:extLst>
                  <a:ext uri="{FF2B5EF4-FFF2-40B4-BE49-F238E27FC236}">
                    <a16:creationId xmlns:a16="http://schemas.microsoft.com/office/drawing/2014/main" id="{2D4EAB84-A8E0-3ECF-1325-5579AB220BC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459956" y="588169"/>
                <a:ext cx="547687" cy="219076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268" name="Rechte verbindingslijn 267">
                <a:extLst>
                  <a:ext uri="{FF2B5EF4-FFF2-40B4-BE49-F238E27FC236}">
                    <a16:creationId xmlns:a16="http://schemas.microsoft.com/office/drawing/2014/main" id="{B9FCC9E8-5B44-8385-7E47-2161D57426C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224213" y="828675"/>
                <a:ext cx="319088" cy="0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sp>
            <p:nvSpPr>
              <p:cNvPr id="269" name="Rechthoek 268">
                <a:extLst>
                  <a:ext uri="{FF2B5EF4-FFF2-40B4-BE49-F238E27FC236}">
                    <a16:creationId xmlns:a16="http://schemas.microsoft.com/office/drawing/2014/main" id="{DEB8A0BF-15E0-19A9-C002-B929CE6B2483}"/>
                  </a:ext>
                </a:extLst>
              </p:cNvPr>
              <p:cNvSpPr/>
              <p:nvPr userDrawn="1"/>
            </p:nvSpPr>
            <p:spPr>
              <a:xfrm>
                <a:off x="-2559903" y="512179"/>
                <a:ext cx="2189042" cy="15108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Text level down</a:t>
                </a:r>
              </a:p>
            </p:txBody>
          </p:sp>
          <p:sp>
            <p:nvSpPr>
              <p:cNvPr id="270" name="Rechthoek 269">
                <a:extLst>
                  <a:ext uri="{FF2B5EF4-FFF2-40B4-BE49-F238E27FC236}">
                    <a16:creationId xmlns:a16="http://schemas.microsoft.com/office/drawing/2014/main" id="{417AC726-D4A7-105D-A2DE-3C0A012B2BCE}"/>
                  </a:ext>
                </a:extLst>
              </p:cNvPr>
              <p:cNvSpPr/>
              <p:nvPr userDrawn="1"/>
            </p:nvSpPr>
            <p:spPr>
              <a:xfrm>
                <a:off x="-2559903" y="819562"/>
                <a:ext cx="2189043" cy="142202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Text level up</a:t>
                </a:r>
              </a:p>
            </p:txBody>
          </p:sp>
          <p:grpSp>
            <p:nvGrpSpPr>
              <p:cNvPr id="271" name="Groep 270">
                <a:extLst>
                  <a:ext uri="{FF2B5EF4-FFF2-40B4-BE49-F238E27FC236}">
                    <a16:creationId xmlns:a16="http://schemas.microsoft.com/office/drawing/2014/main" id="{ED1410C3-0F9D-1510-8F49-DC9649D66531}"/>
                  </a:ext>
                </a:extLst>
              </p:cNvPr>
              <p:cNvGrpSpPr/>
              <p:nvPr userDrawn="1"/>
            </p:nvGrpSpPr>
            <p:grpSpPr>
              <a:xfrm>
                <a:off x="-2916763" y="769168"/>
                <a:ext cx="268738" cy="248381"/>
                <a:chOff x="-2916763" y="769168"/>
                <a:chExt cx="268738" cy="248381"/>
              </a:xfrm>
            </p:grpSpPr>
            <p:sp>
              <p:nvSpPr>
                <p:cNvPr id="281" name="Rechthoek 280">
                  <a:extLst>
                    <a:ext uri="{FF2B5EF4-FFF2-40B4-BE49-F238E27FC236}">
                      <a16:creationId xmlns:a16="http://schemas.microsoft.com/office/drawing/2014/main" id="{260652AA-7603-9508-204C-C9ED7A11B7C9}"/>
                    </a:ext>
                  </a:extLst>
                </p:cNvPr>
                <p:cNvSpPr/>
                <p:nvPr userDrawn="1"/>
              </p:nvSpPr>
              <p:spPr>
                <a:xfrm>
                  <a:off x="-2916763" y="769168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GB" sz="105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282" name="Groep 281">
                  <a:extLst>
                    <a:ext uri="{FF2B5EF4-FFF2-40B4-BE49-F238E27FC236}">
                      <a16:creationId xmlns:a16="http://schemas.microsoft.com/office/drawing/2014/main" id="{0A5BB335-BE7D-E5F2-B22B-304828FD0547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284" name="Rechte verbindingslijn 283">
                    <a:extLst>
                      <a:ext uri="{FF2B5EF4-FFF2-40B4-BE49-F238E27FC236}">
                        <a16:creationId xmlns:a16="http://schemas.microsoft.com/office/drawing/2014/main" id="{48BAE5A8-9407-4CED-D086-35D7B84B191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85" name="Rechte verbindingslijn 284">
                    <a:extLst>
                      <a:ext uri="{FF2B5EF4-FFF2-40B4-BE49-F238E27FC236}">
                        <a16:creationId xmlns:a16="http://schemas.microsoft.com/office/drawing/2014/main" id="{84FE3908-7AA8-2D81-74D3-A17D5C35F2F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86" name="Rechte verbindingslijn 285">
                    <a:extLst>
                      <a:ext uri="{FF2B5EF4-FFF2-40B4-BE49-F238E27FC236}">
                        <a16:creationId xmlns:a16="http://schemas.microsoft.com/office/drawing/2014/main" id="{BEA3EC57-0AFF-9D28-A87F-F7FAA5F659C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87" name="Rechte verbindingslijn 286">
                    <a:extLst>
                      <a:ext uri="{FF2B5EF4-FFF2-40B4-BE49-F238E27FC236}">
                        <a16:creationId xmlns:a16="http://schemas.microsoft.com/office/drawing/2014/main" id="{CCA5305F-3F98-E06A-EFA4-BFFDB7842D8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88" name="Rechte verbindingslijn 287">
                    <a:extLst>
                      <a:ext uri="{FF2B5EF4-FFF2-40B4-BE49-F238E27FC236}">
                        <a16:creationId xmlns:a16="http://schemas.microsoft.com/office/drawing/2014/main" id="{24A55DF4-746B-0B20-F59C-3BCC68F93E8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283" name="Pijl: rechts 282">
                  <a:extLst>
                    <a:ext uri="{FF2B5EF4-FFF2-40B4-BE49-F238E27FC236}">
                      <a16:creationId xmlns:a16="http://schemas.microsoft.com/office/drawing/2014/main" id="{9D371491-E262-88B7-F86D-9B23195EA7CB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272" name="Groep 271">
                <a:extLst>
                  <a:ext uri="{FF2B5EF4-FFF2-40B4-BE49-F238E27FC236}">
                    <a16:creationId xmlns:a16="http://schemas.microsoft.com/office/drawing/2014/main" id="{A4D687B2-3C53-680B-5C3A-1CE5489C6483}"/>
                  </a:ext>
                </a:extLst>
              </p:cNvPr>
              <p:cNvGrpSpPr/>
              <p:nvPr userDrawn="1"/>
            </p:nvGrpSpPr>
            <p:grpSpPr>
              <a:xfrm>
                <a:off x="-2916763" y="460171"/>
                <a:ext cx="268738" cy="248381"/>
                <a:chOff x="-2916763" y="460171"/>
                <a:chExt cx="268738" cy="248381"/>
              </a:xfrm>
            </p:grpSpPr>
            <p:sp>
              <p:nvSpPr>
                <p:cNvPr id="273" name="Rechthoek 272">
                  <a:extLst>
                    <a:ext uri="{FF2B5EF4-FFF2-40B4-BE49-F238E27FC236}">
                      <a16:creationId xmlns:a16="http://schemas.microsoft.com/office/drawing/2014/main" id="{28C6571F-FC0C-A4B1-BACA-23824CC4A4DD}"/>
                    </a:ext>
                  </a:extLst>
                </p:cNvPr>
                <p:cNvSpPr/>
                <p:nvPr userDrawn="1"/>
              </p:nvSpPr>
              <p:spPr>
                <a:xfrm>
                  <a:off x="-2916763" y="460171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GB" sz="105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274" name="Groep 273">
                  <a:extLst>
                    <a:ext uri="{FF2B5EF4-FFF2-40B4-BE49-F238E27FC236}">
                      <a16:creationId xmlns:a16="http://schemas.microsoft.com/office/drawing/2014/main" id="{745BF6B0-FE01-02B5-D0F5-7847F8D2EDA9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276" name="Rechte verbindingslijn 275">
                    <a:extLst>
                      <a:ext uri="{FF2B5EF4-FFF2-40B4-BE49-F238E27FC236}">
                        <a16:creationId xmlns:a16="http://schemas.microsoft.com/office/drawing/2014/main" id="{17FE6B4F-9244-874D-F04E-F5A00D9846E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77" name="Rechte verbindingslijn 276">
                    <a:extLst>
                      <a:ext uri="{FF2B5EF4-FFF2-40B4-BE49-F238E27FC236}">
                        <a16:creationId xmlns:a16="http://schemas.microsoft.com/office/drawing/2014/main" id="{F826733B-0B0A-2B0C-232D-4CDD6CFEA10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78" name="Rechte verbindingslijn 277">
                    <a:extLst>
                      <a:ext uri="{FF2B5EF4-FFF2-40B4-BE49-F238E27FC236}">
                        <a16:creationId xmlns:a16="http://schemas.microsoft.com/office/drawing/2014/main" id="{30C1DF4E-CF4E-13D2-20D9-259D2724553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79" name="Rechte verbindingslijn 278">
                    <a:extLst>
                      <a:ext uri="{FF2B5EF4-FFF2-40B4-BE49-F238E27FC236}">
                        <a16:creationId xmlns:a16="http://schemas.microsoft.com/office/drawing/2014/main" id="{F7ED79B2-6BCD-DC5A-601B-E6F954ABB03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80" name="Rechte verbindingslijn 279">
                    <a:extLst>
                      <a:ext uri="{FF2B5EF4-FFF2-40B4-BE49-F238E27FC236}">
                        <a16:creationId xmlns:a16="http://schemas.microsoft.com/office/drawing/2014/main" id="{EED5920C-B0D4-2759-F118-30A6E6EB17D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275" name="Pijl: rechts 274">
                  <a:extLst>
                    <a:ext uri="{FF2B5EF4-FFF2-40B4-BE49-F238E27FC236}">
                      <a16:creationId xmlns:a16="http://schemas.microsoft.com/office/drawing/2014/main" id="{E7B83188-E552-C035-BA35-5D74863076F9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  <p:sp>
          <p:nvSpPr>
            <p:cNvPr id="212" name="Rechthoek 211">
              <a:extLst>
                <a:ext uri="{FF2B5EF4-FFF2-40B4-BE49-F238E27FC236}">
                  <a16:creationId xmlns:a16="http://schemas.microsoft.com/office/drawing/2014/main" id="{BA3A1AEB-97DC-B133-427A-15E3C8497EEC}"/>
                </a:ext>
              </a:extLst>
            </p:cNvPr>
            <p:cNvSpPr/>
            <p:nvPr userDrawn="1"/>
          </p:nvSpPr>
          <p:spPr>
            <a:xfrm>
              <a:off x="12359233" y="4531349"/>
              <a:ext cx="3612000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Want to know more?</a:t>
              </a:r>
              <a:br>
                <a:rPr lang="en-GB" sz="1200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Go to the instruction slide </a:t>
              </a:r>
              <a:r>
                <a:rPr lang="en-GB" sz="1200" b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INSTRUCTIONS’</a:t>
              </a: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You’ll find it at the beginning of the presentation</a:t>
              </a:r>
              <a:b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or insert it via </a:t>
              </a:r>
              <a:r>
                <a:rPr lang="en-GB" sz="1200" i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‘Home’</a:t>
              </a: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en-GB" sz="1200" i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‘New Slide’.</a:t>
              </a:r>
            </a:p>
          </p:txBody>
        </p:sp>
        <p:grpSp>
          <p:nvGrpSpPr>
            <p:cNvPr id="213" name="ICOON_info">
              <a:extLst>
                <a:ext uri="{FF2B5EF4-FFF2-40B4-BE49-F238E27FC236}">
                  <a16:creationId xmlns:a16="http://schemas.microsoft.com/office/drawing/2014/main" id="{196F5D26-1ECA-A7D6-2904-89B7FF915190}"/>
                </a:ext>
              </a:extLst>
            </p:cNvPr>
            <p:cNvGrpSpPr/>
            <p:nvPr userDrawn="1"/>
          </p:nvGrpSpPr>
          <p:grpSpPr>
            <a:xfrm>
              <a:off x="15787296" y="4400186"/>
              <a:ext cx="283685" cy="283685"/>
              <a:chOff x="-510741" y="5913713"/>
              <a:chExt cx="267555" cy="267555"/>
            </a:xfrm>
          </p:grpSpPr>
          <p:sp>
            <p:nvSpPr>
              <p:cNvPr id="214" name="Ovaal 213">
                <a:extLst>
                  <a:ext uri="{FF2B5EF4-FFF2-40B4-BE49-F238E27FC236}">
                    <a16:creationId xmlns:a16="http://schemas.microsoft.com/office/drawing/2014/main" id="{F9FD50F2-9AD8-32E3-1998-E0033F533B3E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15" name="Graphic 163" descr="Informatie">
                <a:extLst>
                  <a:ext uri="{FF2B5EF4-FFF2-40B4-BE49-F238E27FC236}">
                    <a16:creationId xmlns:a16="http://schemas.microsoft.com/office/drawing/2014/main" id="{A694ABD3-7258-EA22-95E3-2C65E6A9D745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200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40056460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>
            <a:extLst>
              <a:ext uri="{FF2B5EF4-FFF2-40B4-BE49-F238E27FC236}">
                <a16:creationId xmlns:a16="http://schemas.microsoft.com/office/drawing/2014/main" id="{E541B53C-EDA7-4445-8B1E-7C9991C20F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9999" y="720000"/>
            <a:ext cx="10753200" cy="36902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/>
              <a:t>Place your title here</a:t>
            </a:r>
            <a:endParaRPr lang="en-GB"/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8778B65F-BF88-4C17-8B7E-1110F69AEE26}"/>
              </a:ext>
            </a:extLst>
          </p:cNvPr>
          <p:cNvSpPr/>
          <p:nvPr userDrawn="1"/>
        </p:nvSpPr>
        <p:spPr>
          <a:xfrm>
            <a:off x="0" y="-425941"/>
            <a:ext cx="416781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sz="1600" b="0" cap="none" baseline="0" noProof="0">
                <a:solidFill>
                  <a:schemeClr val="accent1"/>
                </a:solidFill>
                <a:latin typeface="+mj-lt"/>
              </a:rPr>
              <a:t>Text</a:t>
            </a:r>
          </a:p>
        </p:txBody>
      </p:sp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807AA2A9-52F4-4F7D-8523-63C6A6561FDB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B6F77869-6E90-4CB7-B84B-AA86276F3D55}" type="datetime4">
              <a:rPr lang="en-GB" smtClean="0"/>
              <a:t>06 December 2024</a:t>
            </a:fld>
            <a:endParaRPr lang="en-GB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97C32B2A-67AA-E6D6-AE57-0F98725B06A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19139" y="1844675"/>
            <a:ext cx="10752136" cy="3987799"/>
          </a:xfrm>
        </p:spPr>
        <p:txBody>
          <a:bodyPr numCol="2" spcCol="360000"/>
          <a:lstStyle/>
          <a:p>
            <a:pPr lvl="0"/>
            <a:r>
              <a:rPr lang="en-GB" noProof="0"/>
              <a:t>Bullet</a:t>
            </a:r>
          </a:p>
          <a:p>
            <a:pPr lvl="1"/>
            <a:r>
              <a:rPr lang="en-GB" noProof="0"/>
              <a:t>Sub-bullet #1</a:t>
            </a:r>
          </a:p>
          <a:p>
            <a:pPr lvl="2"/>
            <a:r>
              <a:rPr lang="en-GB" noProof="0"/>
              <a:t>Sub-bullet #2</a:t>
            </a:r>
          </a:p>
          <a:p>
            <a:pPr lvl="3"/>
            <a:r>
              <a:rPr lang="en-GB" noProof="0"/>
              <a:t>Text</a:t>
            </a:r>
          </a:p>
          <a:p>
            <a:pPr lvl="4"/>
            <a:r>
              <a:rPr lang="en-GB" noProof="0"/>
              <a:t>Heading #1</a:t>
            </a:r>
          </a:p>
          <a:p>
            <a:pPr lvl="5"/>
            <a:r>
              <a:rPr lang="en-GB" noProof="0"/>
              <a:t>Heading #2</a:t>
            </a:r>
          </a:p>
          <a:p>
            <a:pPr lvl="6"/>
            <a:r>
              <a:rPr lang="en-GB" noProof="0"/>
              <a:t>Numbered</a:t>
            </a:r>
          </a:p>
          <a:p>
            <a:pPr lvl="7"/>
            <a:r>
              <a:rPr lang="en-GB" noProof="0"/>
              <a:t>Alphabetical</a:t>
            </a:r>
          </a:p>
          <a:p>
            <a:pPr lvl="8"/>
            <a:r>
              <a:rPr lang="en-GB" noProof="0"/>
              <a:t>Quote</a:t>
            </a:r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2858DA2D-581E-D39E-4F5A-DBA3E9D4249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19137" y="1206648"/>
            <a:ext cx="10752137" cy="258763"/>
          </a:xfrm>
        </p:spPr>
        <p:txBody>
          <a:bodyPr/>
          <a:lstStyle>
            <a:lvl1pPr marL="0" indent="0"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GB"/>
              <a:t>Place your subtitle here</a:t>
            </a:r>
          </a:p>
        </p:txBody>
      </p:sp>
      <p:grpSp>
        <p:nvGrpSpPr>
          <p:cNvPr id="83" name="Groep 82">
            <a:extLst>
              <a:ext uri="{FF2B5EF4-FFF2-40B4-BE49-F238E27FC236}">
                <a16:creationId xmlns:a16="http://schemas.microsoft.com/office/drawing/2014/main" id="{EF2B4695-0EBF-B23B-012C-E9D7D51BF5DC}"/>
              </a:ext>
            </a:extLst>
          </p:cNvPr>
          <p:cNvGrpSpPr/>
          <p:nvPr userDrawn="1"/>
        </p:nvGrpSpPr>
        <p:grpSpPr>
          <a:xfrm>
            <a:off x="-3786437" y="0"/>
            <a:ext cx="3693386" cy="5359349"/>
            <a:chOff x="-3786437" y="0"/>
            <a:chExt cx="3693386" cy="5359349"/>
          </a:xfrm>
        </p:grpSpPr>
        <p:sp>
          <p:nvSpPr>
            <p:cNvPr id="4" name="Rechthoek 3">
              <a:extLst>
                <a:ext uri="{FF2B5EF4-FFF2-40B4-BE49-F238E27FC236}">
                  <a16:creationId xmlns:a16="http://schemas.microsoft.com/office/drawing/2014/main" id="{BFB4917F-E13B-DF80-36B5-DB41CD58F39C}"/>
                </a:ext>
              </a:extLst>
            </p:cNvPr>
            <p:cNvSpPr/>
            <p:nvPr userDrawn="1"/>
          </p:nvSpPr>
          <p:spPr>
            <a:xfrm>
              <a:off x="-3786165" y="0"/>
              <a:ext cx="3593091" cy="464133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Choosing text levels</a:t>
              </a:r>
            </a:p>
          </p:txBody>
        </p:sp>
        <p:sp>
          <p:nvSpPr>
            <p:cNvPr id="5" name="Ovaal 4">
              <a:extLst>
                <a:ext uri="{FF2B5EF4-FFF2-40B4-BE49-F238E27FC236}">
                  <a16:creationId xmlns:a16="http://schemas.microsoft.com/office/drawing/2014/main" id="{9CFC84E3-9BD5-943C-D39A-3465F24FBDAD}"/>
                </a:ext>
              </a:extLst>
            </p:cNvPr>
            <p:cNvSpPr/>
            <p:nvPr userDrawn="1"/>
          </p:nvSpPr>
          <p:spPr>
            <a:xfrm>
              <a:off x="-3604183" y="18374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8" name="Rechthoek 7">
              <a:extLst>
                <a:ext uri="{FF2B5EF4-FFF2-40B4-BE49-F238E27FC236}">
                  <a16:creationId xmlns:a16="http://schemas.microsoft.com/office/drawing/2014/main" id="{555943B0-7BDD-F350-96CC-380F4BE7EC79}"/>
                </a:ext>
              </a:extLst>
            </p:cNvPr>
            <p:cNvSpPr/>
            <p:nvPr userDrawn="1"/>
          </p:nvSpPr>
          <p:spPr>
            <a:xfrm>
              <a:off x="-3319415" y="183748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7780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Bullet</a:t>
              </a:r>
            </a:p>
          </p:txBody>
        </p:sp>
        <p:sp>
          <p:nvSpPr>
            <p:cNvPr id="9" name="Ovaal 8">
              <a:extLst>
                <a:ext uri="{FF2B5EF4-FFF2-40B4-BE49-F238E27FC236}">
                  <a16:creationId xmlns:a16="http://schemas.microsoft.com/office/drawing/2014/main" id="{D901C6BE-A678-6593-E678-34B4DD417D45}"/>
                </a:ext>
              </a:extLst>
            </p:cNvPr>
            <p:cNvSpPr/>
            <p:nvPr userDrawn="1"/>
          </p:nvSpPr>
          <p:spPr>
            <a:xfrm>
              <a:off x="-3604183" y="212876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10" name="Rechthoek 9">
              <a:extLst>
                <a:ext uri="{FF2B5EF4-FFF2-40B4-BE49-F238E27FC236}">
                  <a16:creationId xmlns:a16="http://schemas.microsoft.com/office/drawing/2014/main" id="{C174EA4D-5988-5C4F-DF76-26B47C8E660F}"/>
                </a:ext>
              </a:extLst>
            </p:cNvPr>
            <p:cNvSpPr/>
            <p:nvPr userDrawn="1"/>
          </p:nvSpPr>
          <p:spPr>
            <a:xfrm>
              <a:off x="-3604183" y="1196113"/>
              <a:ext cx="3229047" cy="459227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Under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‘Home’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, use the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list level-buttons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to choose a text level. 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Choose from:</a:t>
              </a:r>
            </a:p>
          </p:txBody>
        </p:sp>
        <p:sp>
          <p:nvSpPr>
            <p:cNvPr id="11" name="Rechthoek 10">
              <a:extLst>
                <a:ext uri="{FF2B5EF4-FFF2-40B4-BE49-F238E27FC236}">
                  <a16:creationId xmlns:a16="http://schemas.microsoft.com/office/drawing/2014/main" id="{E210FA43-F903-42D8-4ED8-FED1CFAEC5F1}"/>
                </a:ext>
              </a:extLst>
            </p:cNvPr>
            <p:cNvSpPr/>
            <p:nvPr userDrawn="1"/>
          </p:nvSpPr>
          <p:spPr>
            <a:xfrm>
              <a:off x="-3319415" y="2128873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61950" marR="0" lvl="0" indent="-1841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1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Sub-bullet #1</a:t>
              </a:r>
            </a:p>
          </p:txBody>
        </p:sp>
        <p:sp>
          <p:nvSpPr>
            <p:cNvPr id="12" name="Ovaal 11">
              <a:extLst>
                <a:ext uri="{FF2B5EF4-FFF2-40B4-BE49-F238E27FC236}">
                  <a16:creationId xmlns:a16="http://schemas.microsoft.com/office/drawing/2014/main" id="{3B36D413-B59F-CE24-2726-DF883F112A2B}"/>
                </a:ext>
              </a:extLst>
            </p:cNvPr>
            <p:cNvSpPr/>
            <p:nvPr userDrawn="1"/>
          </p:nvSpPr>
          <p:spPr>
            <a:xfrm>
              <a:off x="-3604183" y="242005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79B84595-70F5-2327-A944-B089982A87F3}"/>
                </a:ext>
              </a:extLst>
            </p:cNvPr>
            <p:cNvSpPr/>
            <p:nvPr userDrawn="1"/>
          </p:nvSpPr>
          <p:spPr>
            <a:xfrm>
              <a:off x="-3319415" y="2420262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975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bg2"/>
                </a:buClr>
                <a:buSzTx/>
                <a:buFont typeface="Calibri" panose="020F0502020204030204" pitchFamily="34" charset="0"/>
                <a:buChar char="–"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Sub-bullet #2</a:t>
              </a:r>
            </a:p>
          </p:txBody>
        </p:sp>
        <p:sp>
          <p:nvSpPr>
            <p:cNvPr id="15" name="Ovaal 14">
              <a:extLst>
                <a:ext uri="{FF2B5EF4-FFF2-40B4-BE49-F238E27FC236}">
                  <a16:creationId xmlns:a16="http://schemas.microsoft.com/office/drawing/2014/main" id="{A711BB73-9F31-01F1-6657-DF555C561470}"/>
                </a:ext>
              </a:extLst>
            </p:cNvPr>
            <p:cNvSpPr/>
            <p:nvPr userDrawn="1"/>
          </p:nvSpPr>
          <p:spPr>
            <a:xfrm>
              <a:off x="-3604183" y="2711336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16" name="Rechthoek 15">
              <a:extLst>
                <a:ext uri="{FF2B5EF4-FFF2-40B4-BE49-F238E27FC236}">
                  <a16:creationId xmlns:a16="http://schemas.microsoft.com/office/drawing/2014/main" id="{23B795E5-C825-7200-7A4D-9B8152706D19}"/>
                </a:ext>
              </a:extLst>
            </p:cNvPr>
            <p:cNvSpPr/>
            <p:nvPr userDrawn="1"/>
          </p:nvSpPr>
          <p:spPr>
            <a:xfrm>
              <a:off x="-3319415" y="2711651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Text</a:t>
              </a:r>
            </a:p>
          </p:txBody>
        </p:sp>
        <p:sp>
          <p:nvSpPr>
            <p:cNvPr id="17" name="Ovaal 16">
              <a:extLst>
                <a:ext uri="{FF2B5EF4-FFF2-40B4-BE49-F238E27FC236}">
                  <a16:creationId xmlns:a16="http://schemas.microsoft.com/office/drawing/2014/main" id="{6CE18512-F330-14B4-AAE7-B00F38C8AA1B}"/>
                </a:ext>
              </a:extLst>
            </p:cNvPr>
            <p:cNvSpPr/>
            <p:nvPr userDrawn="1"/>
          </p:nvSpPr>
          <p:spPr>
            <a:xfrm>
              <a:off x="-3604183" y="3002620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5</a:t>
              </a:r>
            </a:p>
          </p:txBody>
        </p:sp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DA33439D-A286-1996-3518-92E13BBA2374}"/>
                </a:ext>
              </a:extLst>
            </p:cNvPr>
            <p:cNvSpPr/>
            <p:nvPr userDrawn="1"/>
          </p:nvSpPr>
          <p:spPr>
            <a:xfrm>
              <a:off x="-3319415" y="3003040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HEADING #1</a:t>
              </a:r>
            </a:p>
          </p:txBody>
        </p:sp>
        <p:sp>
          <p:nvSpPr>
            <p:cNvPr id="19" name="Ovaal 18">
              <a:extLst>
                <a:ext uri="{FF2B5EF4-FFF2-40B4-BE49-F238E27FC236}">
                  <a16:creationId xmlns:a16="http://schemas.microsoft.com/office/drawing/2014/main" id="{20B373C3-4C66-3A48-83C9-5E48E2E0FF2B}"/>
                </a:ext>
              </a:extLst>
            </p:cNvPr>
            <p:cNvSpPr/>
            <p:nvPr userDrawn="1"/>
          </p:nvSpPr>
          <p:spPr>
            <a:xfrm>
              <a:off x="-3604183" y="329390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6</a:t>
              </a:r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E6403F88-11E9-BE73-F7F5-C772D80C6AF7}"/>
                </a:ext>
              </a:extLst>
            </p:cNvPr>
            <p:cNvSpPr/>
            <p:nvPr userDrawn="1"/>
          </p:nvSpPr>
          <p:spPr>
            <a:xfrm>
              <a:off x="-3319415" y="3585818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+mj-lt"/>
                <a:buAutoNum type="arabicPeriod"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Numbered</a:t>
              </a:r>
            </a:p>
          </p:txBody>
        </p:sp>
        <p:sp>
          <p:nvSpPr>
            <p:cNvPr id="22" name="Ovaal 21">
              <a:extLst>
                <a:ext uri="{FF2B5EF4-FFF2-40B4-BE49-F238E27FC236}">
                  <a16:creationId xmlns:a16="http://schemas.microsoft.com/office/drawing/2014/main" id="{2C0D07E2-1B07-13D4-3D73-AE2294C7E934}"/>
                </a:ext>
              </a:extLst>
            </p:cNvPr>
            <p:cNvSpPr/>
            <p:nvPr userDrawn="1"/>
          </p:nvSpPr>
          <p:spPr>
            <a:xfrm>
              <a:off x="-3604183" y="358518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7</a:t>
              </a:r>
            </a:p>
          </p:txBody>
        </p:sp>
        <p:sp>
          <p:nvSpPr>
            <p:cNvPr id="23" name="Rechthoek 22">
              <a:extLst>
                <a:ext uri="{FF2B5EF4-FFF2-40B4-BE49-F238E27FC236}">
                  <a16:creationId xmlns:a16="http://schemas.microsoft.com/office/drawing/2014/main" id="{3D109071-CB06-8BA8-3BEA-E7043D03913E}"/>
                </a:ext>
              </a:extLst>
            </p:cNvPr>
            <p:cNvSpPr/>
            <p:nvPr userDrawn="1"/>
          </p:nvSpPr>
          <p:spPr>
            <a:xfrm>
              <a:off x="-3325830" y="3877207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1813" marR="0" lvl="0" indent="-265113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1"/>
                </a:buClr>
                <a:buSzTx/>
                <a:buFont typeface="+mj-lt"/>
                <a:buAutoNum type="alphaLcPeriod"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Alphabetical</a:t>
              </a:r>
            </a:p>
          </p:txBody>
        </p:sp>
        <p:sp>
          <p:nvSpPr>
            <p:cNvPr id="24" name="Ovaal 23">
              <a:extLst>
                <a:ext uri="{FF2B5EF4-FFF2-40B4-BE49-F238E27FC236}">
                  <a16:creationId xmlns:a16="http://schemas.microsoft.com/office/drawing/2014/main" id="{CDA5AC63-0E6D-ED42-E680-43EF13EDBCAD}"/>
                </a:ext>
              </a:extLst>
            </p:cNvPr>
            <p:cNvSpPr/>
            <p:nvPr userDrawn="1"/>
          </p:nvSpPr>
          <p:spPr>
            <a:xfrm>
              <a:off x="-3604183" y="387647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8</a:t>
              </a:r>
            </a:p>
          </p:txBody>
        </p:sp>
        <p:sp>
          <p:nvSpPr>
            <p:cNvPr id="25" name="Rechthoek 24">
              <a:extLst>
                <a:ext uri="{FF2B5EF4-FFF2-40B4-BE49-F238E27FC236}">
                  <a16:creationId xmlns:a16="http://schemas.microsoft.com/office/drawing/2014/main" id="{417D6707-4770-A69B-158A-01210BA2D894}"/>
                </a:ext>
              </a:extLst>
            </p:cNvPr>
            <p:cNvSpPr/>
            <p:nvPr userDrawn="1"/>
          </p:nvSpPr>
          <p:spPr>
            <a:xfrm>
              <a:off x="-3319415" y="416859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en-GB" sz="1400" b="0" i="1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Quote</a:t>
              </a:r>
            </a:p>
          </p:txBody>
        </p:sp>
        <p:sp>
          <p:nvSpPr>
            <p:cNvPr id="26" name="Ovaal 25">
              <a:extLst>
                <a:ext uri="{FF2B5EF4-FFF2-40B4-BE49-F238E27FC236}">
                  <a16:creationId xmlns:a16="http://schemas.microsoft.com/office/drawing/2014/main" id="{96C34D88-8B99-2EB4-6653-593F0EADF1A9}"/>
                </a:ext>
              </a:extLst>
            </p:cNvPr>
            <p:cNvSpPr/>
            <p:nvPr userDrawn="1"/>
          </p:nvSpPr>
          <p:spPr>
            <a:xfrm>
              <a:off x="-3604183" y="416859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9</a:t>
              </a:r>
            </a:p>
          </p:txBody>
        </p:sp>
        <p:sp>
          <p:nvSpPr>
            <p:cNvPr id="27" name="Rechthoek 26">
              <a:extLst>
                <a:ext uri="{FF2B5EF4-FFF2-40B4-BE49-F238E27FC236}">
                  <a16:creationId xmlns:a16="http://schemas.microsoft.com/office/drawing/2014/main" id="{4BDD50DE-00A8-4AD7-F59B-5FE30FEDAAA6}"/>
                </a:ext>
              </a:extLst>
            </p:cNvPr>
            <p:cNvSpPr/>
            <p:nvPr userDrawn="1"/>
          </p:nvSpPr>
          <p:spPr>
            <a:xfrm>
              <a:off x="-3319415" y="3294429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Heading #2</a:t>
              </a:r>
            </a:p>
          </p:txBody>
        </p:sp>
        <p:grpSp>
          <p:nvGrpSpPr>
            <p:cNvPr id="30" name="VOORBEELD">
              <a:extLst>
                <a:ext uri="{FF2B5EF4-FFF2-40B4-BE49-F238E27FC236}">
                  <a16:creationId xmlns:a16="http://schemas.microsoft.com/office/drawing/2014/main" id="{6E8AD325-C508-A9EC-E529-4E35B984809F}"/>
                </a:ext>
              </a:extLst>
            </p:cNvPr>
            <p:cNvGrpSpPr/>
            <p:nvPr userDrawn="1"/>
          </p:nvGrpSpPr>
          <p:grpSpPr>
            <a:xfrm>
              <a:off x="-3605171" y="458674"/>
              <a:ext cx="3234311" cy="558875"/>
              <a:chOff x="-3605171" y="458674"/>
              <a:chExt cx="3234311" cy="558875"/>
            </a:xfrm>
          </p:grpSpPr>
          <p:sp>
            <p:nvSpPr>
              <p:cNvPr id="37" name="Rechthoek 36">
                <a:extLst>
                  <a:ext uri="{FF2B5EF4-FFF2-40B4-BE49-F238E27FC236}">
                    <a16:creationId xmlns:a16="http://schemas.microsoft.com/office/drawing/2014/main" id="{6A092271-5FBE-9D4E-CAF5-700AD7597779}"/>
                  </a:ext>
                </a:extLst>
              </p:cNvPr>
              <p:cNvSpPr/>
              <p:nvPr userDrawn="1"/>
            </p:nvSpPr>
            <p:spPr>
              <a:xfrm>
                <a:off x="-3604183" y="458674"/>
                <a:ext cx="393459" cy="184058"/>
              </a:xfrm>
              <a:prstGeom prst="rect">
                <a:avLst/>
              </a:prstGeom>
              <a:solidFill>
                <a:srgbClr val="F8F8F8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1800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GB" sz="9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Home</a:t>
                </a:r>
              </a:p>
            </p:txBody>
          </p:sp>
          <p:sp>
            <p:nvSpPr>
              <p:cNvPr id="38" name="Rechthoek 37">
                <a:extLst>
                  <a:ext uri="{FF2B5EF4-FFF2-40B4-BE49-F238E27FC236}">
                    <a16:creationId xmlns:a16="http://schemas.microsoft.com/office/drawing/2014/main" id="{C3511BAF-C08E-5818-7A31-EDD2D43F1355}"/>
                  </a:ext>
                </a:extLst>
              </p:cNvPr>
              <p:cNvSpPr/>
              <p:nvPr userDrawn="1"/>
            </p:nvSpPr>
            <p:spPr>
              <a:xfrm>
                <a:off x="-3599184" y="621345"/>
                <a:ext cx="383782" cy="27171"/>
              </a:xfrm>
              <a:prstGeom prst="rect">
                <a:avLst/>
              </a:prstGeom>
              <a:solidFill>
                <a:srgbClr val="B746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39" name="Groep 38">
                <a:extLst>
                  <a:ext uri="{FF2B5EF4-FFF2-40B4-BE49-F238E27FC236}">
                    <a16:creationId xmlns:a16="http://schemas.microsoft.com/office/drawing/2014/main" id="{187D0F63-78AF-581C-1129-E91B62851E3D}"/>
                  </a:ext>
                </a:extLst>
              </p:cNvPr>
              <p:cNvGrpSpPr/>
              <p:nvPr userDrawn="1"/>
            </p:nvGrpSpPr>
            <p:grpSpPr>
              <a:xfrm>
                <a:off x="-3386247" y="830871"/>
                <a:ext cx="139423" cy="109566"/>
                <a:chOff x="-2866744" y="827071"/>
                <a:chExt cx="168701" cy="132575"/>
              </a:xfrm>
            </p:grpSpPr>
            <p:grpSp>
              <p:nvGrpSpPr>
                <p:cNvPr id="70" name="Groep 69">
                  <a:extLst>
                    <a:ext uri="{FF2B5EF4-FFF2-40B4-BE49-F238E27FC236}">
                      <a16:creationId xmlns:a16="http://schemas.microsoft.com/office/drawing/2014/main" id="{24769533-EBA1-EB91-FC8A-6F6446A5E723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72" name="Rechte verbindingslijn 71">
                    <a:extLst>
                      <a:ext uri="{FF2B5EF4-FFF2-40B4-BE49-F238E27FC236}">
                        <a16:creationId xmlns:a16="http://schemas.microsoft.com/office/drawing/2014/main" id="{D7CCFA62-7C82-F9E1-E77E-0DA1A9C7AB6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3" name="Rechte verbindingslijn 72">
                    <a:extLst>
                      <a:ext uri="{FF2B5EF4-FFF2-40B4-BE49-F238E27FC236}">
                        <a16:creationId xmlns:a16="http://schemas.microsoft.com/office/drawing/2014/main" id="{AB50D1FD-8991-FF69-3F4B-519C9A9EF32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4" name="Rechte verbindingslijn 73">
                    <a:extLst>
                      <a:ext uri="{FF2B5EF4-FFF2-40B4-BE49-F238E27FC236}">
                        <a16:creationId xmlns:a16="http://schemas.microsoft.com/office/drawing/2014/main" id="{EA8B5CDB-9066-7C43-E8CA-C11CF9B45FB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5" name="Rechte verbindingslijn 74">
                    <a:extLst>
                      <a:ext uri="{FF2B5EF4-FFF2-40B4-BE49-F238E27FC236}">
                        <a16:creationId xmlns:a16="http://schemas.microsoft.com/office/drawing/2014/main" id="{9EC62026-4186-817B-71CE-7C03A81608E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6" name="Rechte verbindingslijn 75">
                    <a:extLst>
                      <a:ext uri="{FF2B5EF4-FFF2-40B4-BE49-F238E27FC236}">
                        <a16:creationId xmlns:a16="http://schemas.microsoft.com/office/drawing/2014/main" id="{38DDE251-A924-E15D-2AC4-60869DBA996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71" name="Pijl: rechts 70">
                  <a:extLst>
                    <a:ext uri="{FF2B5EF4-FFF2-40B4-BE49-F238E27FC236}">
                      <a16:creationId xmlns:a16="http://schemas.microsoft.com/office/drawing/2014/main" id="{31F7B95E-40D3-A816-F911-84AD561A6F5F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40" name="Groep 39">
                <a:extLst>
                  <a:ext uri="{FF2B5EF4-FFF2-40B4-BE49-F238E27FC236}">
                    <a16:creationId xmlns:a16="http://schemas.microsoft.com/office/drawing/2014/main" id="{33DE2A77-EB8B-84DF-B904-AB87C9D36CAA}"/>
                  </a:ext>
                </a:extLst>
              </p:cNvPr>
              <p:cNvGrpSpPr/>
              <p:nvPr userDrawn="1"/>
            </p:nvGrpSpPr>
            <p:grpSpPr>
              <a:xfrm>
                <a:off x="-3605171" y="830871"/>
                <a:ext cx="139423" cy="109566"/>
                <a:chOff x="-2866744" y="518074"/>
                <a:chExt cx="168701" cy="132575"/>
              </a:xfrm>
            </p:grpSpPr>
            <p:grpSp>
              <p:nvGrpSpPr>
                <p:cNvPr id="63" name="Groep 62">
                  <a:extLst>
                    <a:ext uri="{FF2B5EF4-FFF2-40B4-BE49-F238E27FC236}">
                      <a16:creationId xmlns:a16="http://schemas.microsoft.com/office/drawing/2014/main" id="{BA7DEEA5-EB9E-75DC-D329-55F273A7A33B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65" name="Rechte verbindingslijn 64">
                    <a:extLst>
                      <a:ext uri="{FF2B5EF4-FFF2-40B4-BE49-F238E27FC236}">
                        <a16:creationId xmlns:a16="http://schemas.microsoft.com/office/drawing/2014/main" id="{AB84F572-76B7-1B90-F6D0-ACCAA36F5B6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6" name="Rechte verbindingslijn 65">
                    <a:extLst>
                      <a:ext uri="{FF2B5EF4-FFF2-40B4-BE49-F238E27FC236}">
                        <a16:creationId xmlns:a16="http://schemas.microsoft.com/office/drawing/2014/main" id="{42CE5011-F512-CE26-3F11-085D700211D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7" name="Rechte verbindingslijn 66">
                    <a:extLst>
                      <a:ext uri="{FF2B5EF4-FFF2-40B4-BE49-F238E27FC236}">
                        <a16:creationId xmlns:a16="http://schemas.microsoft.com/office/drawing/2014/main" id="{E61BF8E2-25C9-6D91-1954-315D46930E9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8" name="Rechte verbindingslijn 67">
                    <a:extLst>
                      <a:ext uri="{FF2B5EF4-FFF2-40B4-BE49-F238E27FC236}">
                        <a16:creationId xmlns:a16="http://schemas.microsoft.com/office/drawing/2014/main" id="{97A613C6-4C7E-9FCC-70FD-878ECC29D4C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9" name="Rechte verbindingslijn 68">
                    <a:extLst>
                      <a:ext uri="{FF2B5EF4-FFF2-40B4-BE49-F238E27FC236}">
                        <a16:creationId xmlns:a16="http://schemas.microsoft.com/office/drawing/2014/main" id="{E52422E3-A6B3-53E0-9425-C9ECE71A9B4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64" name="Pijl: rechts 63">
                  <a:extLst>
                    <a:ext uri="{FF2B5EF4-FFF2-40B4-BE49-F238E27FC236}">
                      <a16:creationId xmlns:a16="http://schemas.microsoft.com/office/drawing/2014/main" id="{E2DCCB80-06D8-732D-AE7E-251DF571B244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cxnSp>
            <p:nvCxnSpPr>
              <p:cNvPr id="41" name="Rechte verbindingslijn 40">
                <a:extLst>
                  <a:ext uri="{FF2B5EF4-FFF2-40B4-BE49-F238E27FC236}">
                    <a16:creationId xmlns:a16="http://schemas.microsoft.com/office/drawing/2014/main" id="{A475AA9A-E4A2-06E3-F14A-D80EE8CEE1E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459956" y="588169"/>
                <a:ext cx="547687" cy="219076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42" name="Rechte verbindingslijn 41">
                <a:extLst>
                  <a:ext uri="{FF2B5EF4-FFF2-40B4-BE49-F238E27FC236}">
                    <a16:creationId xmlns:a16="http://schemas.microsoft.com/office/drawing/2014/main" id="{5CD1E383-D9BE-1827-D55F-8850F5A070B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224213" y="828675"/>
                <a:ext cx="319088" cy="0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sp>
            <p:nvSpPr>
              <p:cNvPr id="43" name="Rechthoek 42">
                <a:extLst>
                  <a:ext uri="{FF2B5EF4-FFF2-40B4-BE49-F238E27FC236}">
                    <a16:creationId xmlns:a16="http://schemas.microsoft.com/office/drawing/2014/main" id="{59D4FDC4-5E93-3941-70DF-C0C1B2E79DFF}"/>
                  </a:ext>
                </a:extLst>
              </p:cNvPr>
              <p:cNvSpPr/>
              <p:nvPr userDrawn="1"/>
            </p:nvSpPr>
            <p:spPr>
              <a:xfrm>
                <a:off x="-2559903" y="512179"/>
                <a:ext cx="2189042" cy="15108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Text level down</a:t>
                </a:r>
              </a:p>
            </p:txBody>
          </p:sp>
          <p:sp>
            <p:nvSpPr>
              <p:cNvPr id="44" name="Rechthoek 43">
                <a:extLst>
                  <a:ext uri="{FF2B5EF4-FFF2-40B4-BE49-F238E27FC236}">
                    <a16:creationId xmlns:a16="http://schemas.microsoft.com/office/drawing/2014/main" id="{BFD391E7-B3E7-DB0D-1A15-332ACD821F2A}"/>
                  </a:ext>
                </a:extLst>
              </p:cNvPr>
              <p:cNvSpPr/>
              <p:nvPr userDrawn="1"/>
            </p:nvSpPr>
            <p:spPr>
              <a:xfrm>
                <a:off x="-2559903" y="819562"/>
                <a:ext cx="2189043" cy="142202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Text level up</a:t>
                </a:r>
              </a:p>
            </p:txBody>
          </p:sp>
          <p:grpSp>
            <p:nvGrpSpPr>
              <p:cNvPr id="45" name="Groep 44">
                <a:extLst>
                  <a:ext uri="{FF2B5EF4-FFF2-40B4-BE49-F238E27FC236}">
                    <a16:creationId xmlns:a16="http://schemas.microsoft.com/office/drawing/2014/main" id="{0F4EA023-B2ED-0F37-47D7-B2DEFC89357A}"/>
                  </a:ext>
                </a:extLst>
              </p:cNvPr>
              <p:cNvGrpSpPr/>
              <p:nvPr userDrawn="1"/>
            </p:nvGrpSpPr>
            <p:grpSpPr>
              <a:xfrm>
                <a:off x="-2916763" y="769168"/>
                <a:ext cx="268738" cy="248381"/>
                <a:chOff x="-2916763" y="769168"/>
                <a:chExt cx="268738" cy="248381"/>
              </a:xfrm>
            </p:grpSpPr>
            <p:sp>
              <p:nvSpPr>
                <p:cNvPr id="55" name="Rechthoek 54">
                  <a:extLst>
                    <a:ext uri="{FF2B5EF4-FFF2-40B4-BE49-F238E27FC236}">
                      <a16:creationId xmlns:a16="http://schemas.microsoft.com/office/drawing/2014/main" id="{3A963D0F-0673-A0C5-5878-AF256BECEB60}"/>
                    </a:ext>
                  </a:extLst>
                </p:cNvPr>
                <p:cNvSpPr/>
                <p:nvPr userDrawn="1"/>
              </p:nvSpPr>
              <p:spPr>
                <a:xfrm>
                  <a:off x="-2916763" y="769168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GB" sz="105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56" name="Groep 55">
                  <a:extLst>
                    <a:ext uri="{FF2B5EF4-FFF2-40B4-BE49-F238E27FC236}">
                      <a16:creationId xmlns:a16="http://schemas.microsoft.com/office/drawing/2014/main" id="{AA5332F9-5D2B-42A4-B18E-13D173553A35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58" name="Rechte verbindingslijn 57">
                    <a:extLst>
                      <a:ext uri="{FF2B5EF4-FFF2-40B4-BE49-F238E27FC236}">
                        <a16:creationId xmlns:a16="http://schemas.microsoft.com/office/drawing/2014/main" id="{F54F65F8-D42C-34C2-7219-FC4E246C241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59" name="Rechte verbindingslijn 58">
                    <a:extLst>
                      <a:ext uri="{FF2B5EF4-FFF2-40B4-BE49-F238E27FC236}">
                        <a16:creationId xmlns:a16="http://schemas.microsoft.com/office/drawing/2014/main" id="{AB9F55D4-9B63-722C-FABA-D1F20C97B4F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0" name="Rechte verbindingslijn 59">
                    <a:extLst>
                      <a:ext uri="{FF2B5EF4-FFF2-40B4-BE49-F238E27FC236}">
                        <a16:creationId xmlns:a16="http://schemas.microsoft.com/office/drawing/2014/main" id="{13E459C7-BAE4-A5AD-D67E-3F28CF8DE74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1" name="Rechte verbindingslijn 60">
                    <a:extLst>
                      <a:ext uri="{FF2B5EF4-FFF2-40B4-BE49-F238E27FC236}">
                        <a16:creationId xmlns:a16="http://schemas.microsoft.com/office/drawing/2014/main" id="{66509988-8050-6589-2C05-FEDEFDF8566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62" name="Rechte verbindingslijn 61">
                    <a:extLst>
                      <a:ext uri="{FF2B5EF4-FFF2-40B4-BE49-F238E27FC236}">
                        <a16:creationId xmlns:a16="http://schemas.microsoft.com/office/drawing/2014/main" id="{418336D8-E9C4-0E63-27A1-40DAAF9B45A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57" name="Pijl: rechts 56">
                  <a:extLst>
                    <a:ext uri="{FF2B5EF4-FFF2-40B4-BE49-F238E27FC236}">
                      <a16:creationId xmlns:a16="http://schemas.microsoft.com/office/drawing/2014/main" id="{F5D1D658-AD85-0BE2-60BF-76CA00FD516B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46" name="Groep 45">
                <a:extLst>
                  <a:ext uri="{FF2B5EF4-FFF2-40B4-BE49-F238E27FC236}">
                    <a16:creationId xmlns:a16="http://schemas.microsoft.com/office/drawing/2014/main" id="{382BEC36-BA29-C9C0-6103-D54CFB6B0728}"/>
                  </a:ext>
                </a:extLst>
              </p:cNvPr>
              <p:cNvGrpSpPr/>
              <p:nvPr userDrawn="1"/>
            </p:nvGrpSpPr>
            <p:grpSpPr>
              <a:xfrm>
                <a:off x="-2916763" y="460171"/>
                <a:ext cx="268738" cy="248381"/>
                <a:chOff x="-2916763" y="460171"/>
                <a:chExt cx="268738" cy="248381"/>
              </a:xfrm>
            </p:grpSpPr>
            <p:sp>
              <p:nvSpPr>
                <p:cNvPr id="47" name="Rechthoek 46">
                  <a:extLst>
                    <a:ext uri="{FF2B5EF4-FFF2-40B4-BE49-F238E27FC236}">
                      <a16:creationId xmlns:a16="http://schemas.microsoft.com/office/drawing/2014/main" id="{53B132F9-CA8D-DE98-AFDC-D0B297808B67}"/>
                    </a:ext>
                  </a:extLst>
                </p:cNvPr>
                <p:cNvSpPr/>
                <p:nvPr userDrawn="1"/>
              </p:nvSpPr>
              <p:spPr>
                <a:xfrm>
                  <a:off x="-2916763" y="460171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GB" sz="105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48" name="Groep 47">
                  <a:extLst>
                    <a:ext uri="{FF2B5EF4-FFF2-40B4-BE49-F238E27FC236}">
                      <a16:creationId xmlns:a16="http://schemas.microsoft.com/office/drawing/2014/main" id="{2831A2B8-2578-4B5C-5DFE-FA6771406CDE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50" name="Rechte verbindingslijn 49">
                    <a:extLst>
                      <a:ext uri="{FF2B5EF4-FFF2-40B4-BE49-F238E27FC236}">
                        <a16:creationId xmlns:a16="http://schemas.microsoft.com/office/drawing/2014/main" id="{34194C88-E6E5-341A-E0FC-FDB051B3275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51" name="Rechte verbindingslijn 50">
                    <a:extLst>
                      <a:ext uri="{FF2B5EF4-FFF2-40B4-BE49-F238E27FC236}">
                        <a16:creationId xmlns:a16="http://schemas.microsoft.com/office/drawing/2014/main" id="{4FB9F50E-F575-9B73-3EBF-0582FBEF366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52" name="Rechte verbindingslijn 51">
                    <a:extLst>
                      <a:ext uri="{FF2B5EF4-FFF2-40B4-BE49-F238E27FC236}">
                        <a16:creationId xmlns:a16="http://schemas.microsoft.com/office/drawing/2014/main" id="{B420188A-64A0-C05D-2C3F-0947C8F54EC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53" name="Rechte verbindingslijn 52">
                    <a:extLst>
                      <a:ext uri="{FF2B5EF4-FFF2-40B4-BE49-F238E27FC236}">
                        <a16:creationId xmlns:a16="http://schemas.microsoft.com/office/drawing/2014/main" id="{FB4460A3-E0B9-1FC6-F0BB-9E120B91BD9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54" name="Rechte verbindingslijn 53">
                    <a:extLst>
                      <a:ext uri="{FF2B5EF4-FFF2-40B4-BE49-F238E27FC236}">
                        <a16:creationId xmlns:a16="http://schemas.microsoft.com/office/drawing/2014/main" id="{46DC60F8-738E-43E2-B8D1-DA5224E7F73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49" name="Pijl: rechts 48">
                  <a:extLst>
                    <a:ext uri="{FF2B5EF4-FFF2-40B4-BE49-F238E27FC236}">
                      <a16:creationId xmlns:a16="http://schemas.microsoft.com/office/drawing/2014/main" id="{7169F47E-72B4-A46F-3FA9-F2736AD9BA92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  <p:sp>
          <p:nvSpPr>
            <p:cNvPr id="79" name="Rechthoek 78">
              <a:extLst>
                <a:ext uri="{FF2B5EF4-FFF2-40B4-BE49-F238E27FC236}">
                  <a16:creationId xmlns:a16="http://schemas.microsoft.com/office/drawing/2014/main" id="{D6FABC79-A526-7027-6F06-FDD59E608DBE}"/>
                </a:ext>
              </a:extLst>
            </p:cNvPr>
            <p:cNvSpPr/>
            <p:nvPr userDrawn="1"/>
          </p:nvSpPr>
          <p:spPr>
            <a:xfrm>
              <a:off x="-3786437" y="4531349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Want to know more?</a:t>
              </a:r>
              <a:br>
                <a:rPr lang="en-GB" sz="1200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Go to the instruction slide </a:t>
              </a:r>
              <a:r>
                <a:rPr lang="en-GB" sz="1200" b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INSTRUCTIONS’</a:t>
              </a: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You’ll find it at the beginning of the presentation</a:t>
              </a:r>
              <a:b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or insert it via </a:t>
              </a:r>
              <a:r>
                <a:rPr lang="en-GB" sz="1200" i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‘Home’</a:t>
              </a: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en-GB" sz="1200" i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‘New Slide’.</a:t>
              </a:r>
            </a:p>
          </p:txBody>
        </p:sp>
        <p:grpSp>
          <p:nvGrpSpPr>
            <p:cNvPr id="80" name="ICOON_info">
              <a:extLst>
                <a:ext uri="{FF2B5EF4-FFF2-40B4-BE49-F238E27FC236}">
                  <a16:creationId xmlns:a16="http://schemas.microsoft.com/office/drawing/2014/main" id="{3B06810C-5804-8EC7-ED5A-88D54B9C9352}"/>
                </a:ext>
              </a:extLst>
            </p:cNvPr>
            <p:cNvGrpSpPr/>
            <p:nvPr userDrawn="1"/>
          </p:nvGrpSpPr>
          <p:grpSpPr>
            <a:xfrm>
              <a:off x="-376736" y="4400186"/>
              <a:ext cx="283685" cy="283685"/>
              <a:chOff x="-510741" y="5913713"/>
              <a:chExt cx="267555" cy="267555"/>
            </a:xfrm>
          </p:grpSpPr>
          <p:sp>
            <p:nvSpPr>
              <p:cNvPr id="81" name="Ovaal 80">
                <a:extLst>
                  <a:ext uri="{FF2B5EF4-FFF2-40B4-BE49-F238E27FC236}">
                    <a16:creationId xmlns:a16="http://schemas.microsoft.com/office/drawing/2014/main" id="{B3DE7AB8-1BDE-881E-3BBF-6195BAA2C491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82" name="Graphic 163" descr="Informatie">
                <a:extLst>
                  <a:ext uri="{FF2B5EF4-FFF2-40B4-BE49-F238E27FC236}">
                    <a16:creationId xmlns:a16="http://schemas.microsoft.com/office/drawing/2014/main" id="{2C386DE8-AB34-4020-837C-003A2E3FFE0B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200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27838758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photo (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>
            <a:extLst>
              <a:ext uri="{FF2B5EF4-FFF2-40B4-BE49-F238E27FC236}">
                <a16:creationId xmlns:a16="http://schemas.microsoft.com/office/drawing/2014/main" id="{E23C00E7-3B6F-0C28-46AB-75ECB048A0CA}"/>
              </a:ext>
            </a:extLst>
          </p:cNvPr>
          <p:cNvSpPr/>
          <p:nvPr userDrawn="1"/>
        </p:nvSpPr>
        <p:spPr>
          <a:xfrm>
            <a:off x="8311809" y="904512"/>
            <a:ext cx="3290699" cy="502210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720001" y="1844674"/>
            <a:ext cx="7033119" cy="4293326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GB" noProof="0"/>
              <a:t>Bullet</a:t>
            </a:r>
          </a:p>
          <a:p>
            <a:pPr lvl="1"/>
            <a:r>
              <a:rPr lang="en-GB" noProof="0"/>
              <a:t>Sub-bullet #1</a:t>
            </a:r>
          </a:p>
          <a:p>
            <a:pPr lvl="2"/>
            <a:r>
              <a:rPr lang="en-GB" noProof="0"/>
              <a:t>Sub-bullet #2</a:t>
            </a:r>
          </a:p>
          <a:p>
            <a:pPr lvl="3"/>
            <a:r>
              <a:rPr lang="en-GB" noProof="0"/>
              <a:t>Text</a:t>
            </a:r>
          </a:p>
          <a:p>
            <a:pPr lvl="4"/>
            <a:r>
              <a:rPr lang="en-GB" noProof="0"/>
              <a:t>Heading #1</a:t>
            </a:r>
          </a:p>
          <a:p>
            <a:pPr lvl="5"/>
            <a:r>
              <a:rPr lang="en-GB" noProof="0"/>
              <a:t>Heading #2</a:t>
            </a:r>
          </a:p>
          <a:p>
            <a:pPr lvl="6"/>
            <a:r>
              <a:rPr lang="en-GB" noProof="0"/>
              <a:t>Numbered</a:t>
            </a:r>
          </a:p>
          <a:p>
            <a:pPr lvl="7"/>
            <a:r>
              <a:rPr lang="en-GB" noProof="0"/>
              <a:t>Alphabetical</a:t>
            </a:r>
          </a:p>
          <a:p>
            <a:pPr lvl="8"/>
            <a:r>
              <a:rPr lang="en-GB" noProof="0"/>
              <a:t>Quote</a:t>
            </a:r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E541B53C-EDA7-4445-8B1E-7C9991C20F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1" y="720000"/>
            <a:ext cx="7033120" cy="369025"/>
          </a:xfrm>
        </p:spPr>
        <p:txBody>
          <a:bodyPr/>
          <a:lstStyle/>
          <a:p>
            <a:r>
              <a:rPr lang="en-GB" noProof="0"/>
              <a:t>Place your title here</a:t>
            </a:r>
            <a:endParaRPr lang="en-GB"/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8778B65F-BF88-4C17-8B7E-1110F69AEE26}"/>
              </a:ext>
            </a:extLst>
          </p:cNvPr>
          <p:cNvSpPr/>
          <p:nvPr userDrawn="1"/>
        </p:nvSpPr>
        <p:spPr>
          <a:xfrm>
            <a:off x="0" y="-425941"/>
            <a:ext cx="1479572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sz="1600" b="0" cap="none" baseline="0" noProof="0">
                <a:solidFill>
                  <a:schemeClr val="accent1"/>
                </a:solidFill>
                <a:latin typeface="+mj-lt"/>
              </a:rPr>
              <a:t>Text + photo (S)</a:t>
            </a:r>
          </a:p>
        </p:txBody>
      </p:sp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1AD3CB29-77A7-4F78-805B-7E6BE8EA861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45F6CAC-8846-4348-AB2E-F465A6DEEC45}" type="datetime4">
              <a:rPr lang="en-GB" smtClean="0"/>
              <a:t>06 December 2024</a:t>
            </a:fld>
            <a:endParaRPr lang="en-GB"/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16B02819-A7D0-EBF4-138F-85C8CFE3435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19137" y="1206648"/>
            <a:ext cx="7033119" cy="258763"/>
          </a:xfrm>
        </p:spPr>
        <p:txBody>
          <a:bodyPr/>
          <a:lstStyle>
            <a:lvl1pPr marL="0" indent="0"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GB"/>
              <a:t>Place your subtitle here</a:t>
            </a:r>
          </a:p>
        </p:txBody>
      </p:sp>
      <p:sp>
        <p:nvSpPr>
          <p:cNvPr id="7" name="Tijdelijke aanduiding voor afbeelding 16">
            <a:extLst>
              <a:ext uri="{FF2B5EF4-FFF2-40B4-BE49-F238E27FC236}">
                <a16:creationId xmlns:a16="http://schemas.microsoft.com/office/drawing/2014/main" id="{FBD737B1-F3C2-CFC3-42A0-7E5644A3DC8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81441" y="719138"/>
            <a:ext cx="3289834" cy="5410200"/>
          </a:xfrm>
          <a:solidFill>
            <a:schemeClr val="bg1">
              <a:lumMod val="95000"/>
            </a:schemeClr>
          </a:solidFill>
          <a:effectLst>
            <a:outerShdw blurRad="254000" algn="ctr" rotWithShape="0">
              <a:prstClr val="black">
                <a:alpha val="30000"/>
              </a:prstClr>
            </a:outerShdw>
          </a:effectLst>
        </p:spPr>
        <p:txBody>
          <a:bodyPr lIns="360000" tIns="0" rIns="360000" bIns="126000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/>
              <a:t>Click the icon below </a:t>
            </a:r>
            <a:br>
              <a:rPr lang="en-GB"/>
            </a:br>
            <a:r>
              <a:rPr lang="en-GB"/>
              <a:t>to add an image</a:t>
            </a:r>
          </a:p>
        </p:txBody>
      </p:sp>
      <p:grpSp>
        <p:nvGrpSpPr>
          <p:cNvPr id="52" name="INSTRUCTION">
            <a:extLst>
              <a:ext uri="{FF2B5EF4-FFF2-40B4-BE49-F238E27FC236}">
                <a16:creationId xmlns:a16="http://schemas.microsoft.com/office/drawing/2014/main" id="{C3C38930-CD62-25A2-2277-F467F308F462}"/>
              </a:ext>
            </a:extLst>
          </p:cNvPr>
          <p:cNvGrpSpPr/>
          <p:nvPr userDrawn="1"/>
        </p:nvGrpSpPr>
        <p:grpSpPr>
          <a:xfrm>
            <a:off x="12377595" y="1"/>
            <a:ext cx="3693386" cy="5084661"/>
            <a:chOff x="-3786437" y="1"/>
            <a:chExt cx="3693386" cy="5084661"/>
          </a:xfrm>
        </p:grpSpPr>
        <p:sp>
          <p:nvSpPr>
            <p:cNvPr id="53" name="Rechthoek 52">
              <a:extLst>
                <a:ext uri="{FF2B5EF4-FFF2-40B4-BE49-F238E27FC236}">
                  <a16:creationId xmlns:a16="http://schemas.microsoft.com/office/drawing/2014/main" id="{79A00E2B-0CDC-A845-19C8-B0DF3208B6A6}"/>
                </a:ext>
              </a:extLst>
            </p:cNvPr>
            <p:cNvSpPr/>
            <p:nvPr userDrawn="1"/>
          </p:nvSpPr>
          <p:spPr>
            <a:xfrm>
              <a:off x="-3786165" y="1"/>
              <a:ext cx="3593091" cy="436929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Insert/edit an image</a:t>
              </a:r>
            </a:p>
          </p:txBody>
        </p:sp>
        <p:sp>
          <p:nvSpPr>
            <p:cNvPr id="54" name="Rechthoek 53">
              <a:extLst>
                <a:ext uri="{FF2B5EF4-FFF2-40B4-BE49-F238E27FC236}">
                  <a16:creationId xmlns:a16="http://schemas.microsoft.com/office/drawing/2014/main" id="{06D07DFF-D924-BE9D-4F9E-24862FE6B01D}"/>
                </a:ext>
              </a:extLst>
            </p:cNvPr>
            <p:cNvSpPr/>
            <p:nvPr userDrawn="1"/>
          </p:nvSpPr>
          <p:spPr>
            <a:xfrm>
              <a:off x="-3786437" y="4256662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Want to know more?</a:t>
              </a:r>
              <a:br>
                <a:rPr lang="en-GB" sz="1200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Go to the instruction slide </a:t>
              </a:r>
              <a:r>
                <a:rPr lang="en-GB" sz="1200" b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INSTRUCTIONS’</a:t>
              </a: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You’ll find it at the beginning of the presentation</a:t>
              </a:r>
              <a:b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or insert it via </a:t>
              </a:r>
              <a:r>
                <a:rPr lang="en-GB" sz="1200" i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‘Home’</a:t>
              </a: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en-GB" sz="1200" i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‘New Slide’.</a:t>
              </a:r>
            </a:p>
          </p:txBody>
        </p:sp>
        <p:sp>
          <p:nvSpPr>
            <p:cNvPr id="55" name="Ovaal 54">
              <a:extLst>
                <a:ext uri="{FF2B5EF4-FFF2-40B4-BE49-F238E27FC236}">
                  <a16:creationId xmlns:a16="http://schemas.microsoft.com/office/drawing/2014/main" id="{310773F0-1BA2-088E-0467-63035C53F4A4}"/>
                </a:ext>
              </a:extLst>
            </p:cNvPr>
            <p:cNvSpPr/>
            <p:nvPr userDrawn="1"/>
          </p:nvSpPr>
          <p:spPr>
            <a:xfrm>
              <a:off x="-3603587" y="46532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56" name="Rechthoek 55">
              <a:extLst>
                <a:ext uri="{FF2B5EF4-FFF2-40B4-BE49-F238E27FC236}">
                  <a16:creationId xmlns:a16="http://schemas.microsoft.com/office/drawing/2014/main" id="{5ACDD196-D3C3-852F-6673-93AA68D5E6AB}"/>
                </a:ext>
              </a:extLst>
            </p:cNvPr>
            <p:cNvSpPr/>
            <p:nvPr userDrawn="1"/>
          </p:nvSpPr>
          <p:spPr>
            <a:xfrm>
              <a:off x="-3319415" y="465324"/>
              <a:ext cx="2944682" cy="65802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If necessary, delete the existing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by using the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‘Backspace key’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Click on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pictogram to insert a new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1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(see example below)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57" name="Groep 56">
              <a:extLst>
                <a:ext uri="{FF2B5EF4-FFF2-40B4-BE49-F238E27FC236}">
                  <a16:creationId xmlns:a16="http://schemas.microsoft.com/office/drawing/2014/main" id="{920E3D61-FC0E-D6BC-A6E2-D6BC52E7BAFB}"/>
                </a:ext>
              </a:extLst>
            </p:cNvPr>
            <p:cNvGrpSpPr/>
            <p:nvPr userDrawn="1"/>
          </p:nvGrpSpPr>
          <p:grpSpPr>
            <a:xfrm>
              <a:off x="-3316179" y="1231351"/>
              <a:ext cx="294789" cy="318834"/>
              <a:chOff x="14466489" y="1001522"/>
              <a:chExt cx="290627" cy="314333"/>
            </a:xfrm>
          </p:grpSpPr>
          <p:sp>
            <p:nvSpPr>
              <p:cNvPr id="86" name="Rechthoek 85">
                <a:extLst>
                  <a:ext uri="{FF2B5EF4-FFF2-40B4-BE49-F238E27FC236}">
                    <a16:creationId xmlns:a16="http://schemas.microsoft.com/office/drawing/2014/main" id="{97ABBDBC-74F1-96E7-1192-F2599341D092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8181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800" b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87" name="Ovaal 86">
                <a:extLst>
                  <a:ext uri="{FF2B5EF4-FFF2-40B4-BE49-F238E27FC236}">
                    <a16:creationId xmlns:a16="http://schemas.microsoft.com/office/drawing/2014/main" id="{661E726E-3CF2-C64F-8873-208315C26DBC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8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88" name="Vrije vorm: vorm 87">
                <a:extLst>
                  <a:ext uri="{FF2B5EF4-FFF2-40B4-BE49-F238E27FC236}">
                    <a16:creationId xmlns:a16="http://schemas.microsoft.com/office/drawing/2014/main" id="{6737A166-C233-C918-7215-43E92CF3F683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8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89" name="Rechthoek: afgeronde hoeken 88">
                <a:extLst>
                  <a:ext uri="{FF2B5EF4-FFF2-40B4-BE49-F238E27FC236}">
                    <a16:creationId xmlns:a16="http://schemas.microsoft.com/office/drawing/2014/main" id="{B57B1456-66B1-8594-593A-7693EB047BED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800" b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cxnSp>
            <p:nvCxnSpPr>
              <p:cNvPr id="90" name="Rechte verbindingslijn 89">
                <a:extLst>
                  <a:ext uri="{FF2B5EF4-FFF2-40B4-BE49-F238E27FC236}">
                    <a16:creationId xmlns:a16="http://schemas.microsoft.com/office/drawing/2014/main" id="{E6542E27-E0FD-C7C8-A648-9CF159B892C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1" name="Rechte verbindingslijn 90">
                <a:extLst>
                  <a:ext uri="{FF2B5EF4-FFF2-40B4-BE49-F238E27FC236}">
                    <a16:creationId xmlns:a16="http://schemas.microsoft.com/office/drawing/2014/main" id="{7DFD3931-0F6C-642B-A3F8-2207FB8FC1FA}"/>
                  </a:ext>
                </a:extLst>
              </p:cNvPr>
              <p:cNvCxnSpPr>
                <a:cxnSpLocks/>
                <a:stCxn id="89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58" name="Ovaal 57">
              <a:extLst>
                <a:ext uri="{FF2B5EF4-FFF2-40B4-BE49-F238E27FC236}">
                  <a16:creationId xmlns:a16="http://schemas.microsoft.com/office/drawing/2014/main" id="{93C59F3B-5181-2462-D51D-9BEB946D8796}"/>
                </a:ext>
              </a:extLst>
            </p:cNvPr>
            <p:cNvSpPr/>
            <p:nvPr userDrawn="1"/>
          </p:nvSpPr>
          <p:spPr>
            <a:xfrm>
              <a:off x="-3603587" y="172970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59" name="Rechthoek 58">
              <a:extLst>
                <a:ext uri="{FF2B5EF4-FFF2-40B4-BE49-F238E27FC236}">
                  <a16:creationId xmlns:a16="http://schemas.microsoft.com/office/drawing/2014/main" id="{9EA7B89B-C670-046A-51F0-0464693F85B2}"/>
                </a:ext>
              </a:extLst>
            </p:cNvPr>
            <p:cNvSpPr/>
            <p:nvPr userDrawn="1"/>
          </p:nvSpPr>
          <p:spPr>
            <a:xfrm>
              <a:off x="-3319415" y="1729710"/>
              <a:ext cx="2944682" cy="32633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Select the preferred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and click on 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‘Insert’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60" name="Groep 59">
              <a:extLst>
                <a:ext uri="{FF2B5EF4-FFF2-40B4-BE49-F238E27FC236}">
                  <a16:creationId xmlns:a16="http://schemas.microsoft.com/office/drawing/2014/main" id="{2DFC95B4-66C0-E4CA-6793-D795972B18CC}"/>
                </a:ext>
              </a:extLst>
            </p:cNvPr>
            <p:cNvGrpSpPr/>
            <p:nvPr userDrawn="1"/>
          </p:nvGrpSpPr>
          <p:grpSpPr>
            <a:xfrm>
              <a:off x="-3311319" y="2164285"/>
              <a:ext cx="825500" cy="209550"/>
              <a:chOff x="13504624" y="2482850"/>
              <a:chExt cx="825500" cy="209550"/>
            </a:xfrm>
          </p:grpSpPr>
          <p:sp>
            <p:nvSpPr>
              <p:cNvPr id="83" name="Rechthoek 82">
                <a:extLst>
                  <a:ext uri="{FF2B5EF4-FFF2-40B4-BE49-F238E27FC236}">
                    <a16:creationId xmlns:a16="http://schemas.microsoft.com/office/drawing/2014/main" id="{BA9C1608-3394-69BD-0E63-42C6809AEEE8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72000" tIns="0" rIns="28800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Insert</a:t>
                </a:r>
              </a:p>
            </p:txBody>
          </p:sp>
          <p:cxnSp>
            <p:nvCxnSpPr>
              <p:cNvPr id="84" name="Rechte verbindingslijn 83">
                <a:extLst>
                  <a:ext uri="{FF2B5EF4-FFF2-40B4-BE49-F238E27FC236}">
                    <a16:creationId xmlns:a16="http://schemas.microsoft.com/office/drawing/2014/main" id="{153B83DF-8391-B70C-1E36-5ED3D6A59ACE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85" name="Gelijkbenige driehoek 84">
                <a:extLst>
                  <a:ext uri="{FF2B5EF4-FFF2-40B4-BE49-F238E27FC236}">
                    <a16:creationId xmlns:a16="http://schemas.microsoft.com/office/drawing/2014/main" id="{699ADEF3-8024-C885-C965-968A25B8F805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9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61" name="Ovaal 60">
              <a:extLst>
                <a:ext uri="{FF2B5EF4-FFF2-40B4-BE49-F238E27FC236}">
                  <a16:creationId xmlns:a16="http://schemas.microsoft.com/office/drawing/2014/main" id="{EC70C9C6-1059-E5D0-D72D-86B62F3B7FEF}"/>
                </a:ext>
              </a:extLst>
            </p:cNvPr>
            <p:cNvSpPr/>
            <p:nvPr userDrawn="1"/>
          </p:nvSpPr>
          <p:spPr>
            <a:xfrm>
              <a:off x="-3603587" y="255335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62" name="Rechthoek 61">
              <a:extLst>
                <a:ext uri="{FF2B5EF4-FFF2-40B4-BE49-F238E27FC236}">
                  <a16:creationId xmlns:a16="http://schemas.microsoft.com/office/drawing/2014/main" id="{D6ADAED2-84B8-B9F8-FB9C-A680590E7A00}"/>
                </a:ext>
              </a:extLst>
            </p:cNvPr>
            <p:cNvSpPr/>
            <p:nvPr userDrawn="1"/>
          </p:nvSpPr>
          <p:spPr>
            <a:xfrm>
              <a:off x="-3319415" y="2553360"/>
              <a:ext cx="2944682" cy="79034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To scale or drag the image, go to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‘Picture Tools - Format’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and click on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button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‘Crop’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Scale the image itself with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spheres and scale the image frame with the brackets.</a:t>
              </a:r>
            </a:p>
          </p:txBody>
        </p:sp>
        <p:grpSp>
          <p:nvGrpSpPr>
            <p:cNvPr id="63" name="Groep 62">
              <a:extLst>
                <a:ext uri="{FF2B5EF4-FFF2-40B4-BE49-F238E27FC236}">
                  <a16:creationId xmlns:a16="http://schemas.microsoft.com/office/drawing/2014/main" id="{4A6F37D8-8282-414E-E1D8-32B11C658302}"/>
                </a:ext>
              </a:extLst>
            </p:cNvPr>
            <p:cNvGrpSpPr/>
            <p:nvPr userDrawn="1"/>
          </p:nvGrpSpPr>
          <p:grpSpPr>
            <a:xfrm>
              <a:off x="-3441613" y="3457758"/>
              <a:ext cx="622283" cy="612920"/>
              <a:chOff x="12617641" y="3403239"/>
              <a:chExt cx="752963" cy="741634"/>
            </a:xfrm>
          </p:grpSpPr>
          <p:grpSp>
            <p:nvGrpSpPr>
              <p:cNvPr id="67" name="Groep 66">
                <a:extLst>
                  <a:ext uri="{FF2B5EF4-FFF2-40B4-BE49-F238E27FC236}">
                    <a16:creationId xmlns:a16="http://schemas.microsoft.com/office/drawing/2014/main" id="{D6327E59-F9DB-C22A-DC91-F61CBC693B31}"/>
                  </a:ext>
                </a:extLst>
              </p:cNvPr>
              <p:cNvGrpSpPr/>
              <p:nvPr userDrawn="1"/>
            </p:nvGrpSpPr>
            <p:grpSpPr>
              <a:xfrm>
                <a:off x="12771530" y="3403239"/>
                <a:ext cx="467176" cy="448491"/>
                <a:chOff x="12782157" y="3403239"/>
                <a:chExt cx="467176" cy="448491"/>
              </a:xfrm>
            </p:grpSpPr>
            <p:grpSp>
              <p:nvGrpSpPr>
                <p:cNvPr id="70" name="Groep 69">
                  <a:extLst>
                    <a:ext uri="{FF2B5EF4-FFF2-40B4-BE49-F238E27FC236}">
                      <a16:creationId xmlns:a16="http://schemas.microsoft.com/office/drawing/2014/main" id="{C88B9B7A-D145-2974-E756-B39C57DC0765}"/>
                    </a:ext>
                  </a:extLst>
                </p:cNvPr>
                <p:cNvGrpSpPr/>
                <p:nvPr userDrawn="1"/>
              </p:nvGrpSpPr>
              <p:grpSpPr>
                <a:xfrm>
                  <a:off x="12782157" y="3403239"/>
                  <a:ext cx="412976" cy="396132"/>
                  <a:chOff x="13554906" y="3320109"/>
                  <a:chExt cx="443917" cy="425811"/>
                </a:xfrm>
              </p:grpSpPr>
              <p:grpSp>
                <p:nvGrpSpPr>
                  <p:cNvPr id="77" name="Groep 76">
                    <a:extLst>
                      <a:ext uri="{FF2B5EF4-FFF2-40B4-BE49-F238E27FC236}">
                        <a16:creationId xmlns:a16="http://schemas.microsoft.com/office/drawing/2014/main" id="{29C06146-86D1-D68F-D180-12BA7E4217DD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17" cy="425811"/>
                    <a:chOff x="12909684" y="1276143"/>
                    <a:chExt cx="443917" cy="425811"/>
                  </a:xfrm>
                </p:grpSpPr>
                <p:sp>
                  <p:nvSpPr>
                    <p:cNvPr id="80" name="Rechthoek 79">
                      <a:extLst>
                        <a:ext uri="{FF2B5EF4-FFF2-40B4-BE49-F238E27FC236}">
                          <a16:creationId xmlns:a16="http://schemas.microsoft.com/office/drawing/2014/main" id="{0CD43374-07AB-3F04-3D6A-1DD3354CC022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9" y="1276143"/>
                      <a:ext cx="443912" cy="425811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800" b="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81" name="Rechthoek 80">
                      <a:extLst>
                        <a:ext uri="{FF2B5EF4-FFF2-40B4-BE49-F238E27FC236}">
                          <a16:creationId xmlns:a16="http://schemas.microsoft.com/office/drawing/2014/main" id="{801F0E5A-A478-2146-A9A3-FE5B9BB22E36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800" b="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82" name="Ovaal 81">
                      <a:extLst>
                        <a:ext uri="{FF2B5EF4-FFF2-40B4-BE49-F238E27FC236}">
                          <a16:creationId xmlns:a16="http://schemas.microsoft.com/office/drawing/2014/main" id="{15A98406-A8B8-4140-4FDD-0646C35615A3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en-GB" sz="1000" b="1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pic>
                <p:nvPicPr>
                  <p:cNvPr id="78" name="Afbeelding 77">
                    <a:extLst>
                      <a:ext uri="{FF2B5EF4-FFF2-40B4-BE49-F238E27FC236}">
                        <a16:creationId xmlns:a16="http://schemas.microsoft.com/office/drawing/2014/main" id="{BC9AF9A3-A4FB-7D19-F151-F0B53639CC8E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1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79" name="Afbeelding 78">
                    <a:extLst>
                      <a:ext uri="{FF2B5EF4-FFF2-40B4-BE49-F238E27FC236}">
                        <a16:creationId xmlns:a16="http://schemas.microsoft.com/office/drawing/2014/main" id="{62B66D35-4B92-9BC4-9B37-24514B624C67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9" y="3449265"/>
                    <a:ext cx="173367" cy="111424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71" name="Groep 70">
                  <a:extLst>
                    <a:ext uri="{FF2B5EF4-FFF2-40B4-BE49-F238E27FC236}">
                      <a16:creationId xmlns:a16="http://schemas.microsoft.com/office/drawing/2014/main" id="{F1C25729-5C38-D814-2CFF-1044ABDBF05C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75" name="Rechthoek 74">
                    <a:extLst>
                      <a:ext uri="{FF2B5EF4-FFF2-40B4-BE49-F238E27FC236}">
                        <a16:creationId xmlns:a16="http://schemas.microsoft.com/office/drawing/2014/main" id="{C5716AA9-B453-2E22-D3F3-81CE073E904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76" name="Rechthoek 75">
                    <a:extLst>
                      <a:ext uri="{FF2B5EF4-FFF2-40B4-BE49-F238E27FC236}">
                        <a16:creationId xmlns:a16="http://schemas.microsoft.com/office/drawing/2014/main" id="{FF40530D-5778-48CE-A13B-F02BC83E7A33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72" name="Groep 71">
                  <a:extLst>
                    <a:ext uri="{FF2B5EF4-FFF2-40B4-BE49-F238E27FC236}">
                      <a16:creationId xmlns:a16="http://schemas.microsoft.com/office/drawing/2014/main" id="{5CEB5F2A-DF23-68A9-1551-4389D3A523E7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73" name="Rechthoek 72">
                    <a:extLst>
                      <a:ext uri="{FF2B5EF4-FFF2-40B4-BE49-F238E27FC236}">
                        <a16:creationId xmlns:a16="http://schemas.microsoft.com/office/drawing/2014/main" id="{4B0735B6-FD98-8603-F2A3-FB9613A40DA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74" name="Rechthoek 73">
                    <a:extLst>
                      <a:ext uri="{FF2B5EF4-FFF2-40B4-BE49-F238E27FC236}">
                        <a16:creationId xmlns:a16="http://schemas.microsoft.com/office/drawing/2014/main" id="{B14529FB-3024-7ACF-278C-68147E11DA0B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</p:grpSp>
          <p:sp>
            <p:nvSpPr>
              <p:cNvPr id="68" name="Rechthoek 67">
                <a:extLst>
                  <a:ext uri="{FF2B5EF4-FFF2-40B4-BE49-F238E27FC236}">
                    <a16:creationId xmlns:a16="http://schemas.microsoft.com/office/drawing/2014/main" id="{C7A24D74-09F1-2BC9-DE87-901D34290B23}"/>
                  </a:ext>
                </a:extLst>
              </p:cNvPr>
              <p:cNvSpPr/>
              <p:nvPr userDrawn="1"/>
            </p:nvSpPr>
            <p:spPr>
              <a:xfrm>
                <a:off x="12617641" y="3889890"/>
                <a:ext cx="752963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Crop</a:t>
                </a:r>
              </a:p>
            </p:txBody>
          </p:sp>
          <p:sp>
            <p:nvSpPr>
              <p:cNvPr id="69" name="Gelijkbenige driehoek 68">
                <a:extLst>
                  <a:ext uri="{FF2B5EF4-FFF2-40B4-BE49-F238E27FC236}">
                    <a16:creationId xmlns:a16="http://schemas.microsoft.com/office/drawing/2014/main" id="{DD56D31B-CF91-1130-8F59-041B181C9FDA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8181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64" name="ICOON_info">
              <a:extLst>
                <a:ext uri="{FF2B5EF4-FFF2-40B4-BE49-F238E27FC236}">
                  <a16:creationId xmlns:a16="http://schemas.microsoft.com/office/drawing/2014/main" id="{14F4DC07-24AE-E6B7-7235-0A73745B17B6}"/>
                </a:ext>
              </a:extLst>
            </p:cNvPr>
            <p:cNvGrpSpPr/>
            <p:nvPr userDrawn="1"/>
          </p:nvGrpSpPr>
          <p:grpSpPr>
            <a:xfrm>
              <a:off x="-376736" y="4085613"/>
              <a:ext cx="283685" cy="283685"/>
              <a:chOff x="-510741" y="5913713"/>
              <a:chExt cx="267555" cy="267555"/>
            </a:xfrm>
          </p:grpSpPr>
          <p:sp>
            <p:nvSpPr>
              <p:cNvPr id="65" name="Ovaal 64">
                <a:extLst>
                  <a:ext uri="{FF2B5EF4-FFF2-40B4-BE49-F238E27FC236}">
                    <a16:creationId xmlns:a16="http://schemas.microsoft.com/office/drawing/2014/main" id="{3476D697-3EBB-A61A-C110-F8400D0F042F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66" name="Graphic 163" descr="Informatie">
                <a:extLst>
                  <a:ext uri="{FF2B5EF4-FFF2-40B4-BE49-F238E27FC236}">
                    <a16:creationId xmlns:a16="http://schemas.microsoft.com/office/drawing/2014/main" id="{8289B180-66BA-2691-36AB-18961A58F18B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200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</p:grpSp>
      <p:grpSp>
        <p:nvGrpSpPr>
          <p:cNvPr id="92" name="Groep 91">
            <a:extLst>
              <a:ext uri="{FF2B5EF4-FFF2-40B4-BE49-F238E27FC236}">
                <a16:creationId xmlns:a16="http://schemas.microsoft.com/office/drawing/2014/main" id="{73933414-FE96-5D20-06D5-AC082BD01212}"/>
              </a:ext>
            </a:extLst>
          </p:cNvPr>
          <p:cNvGrpSpPr/>
          <p:nvPr userDrawn="1"/>
        </p:nvGrpSpPr>
        <p:grpSpPr>
          <a:xfrm>
            <a:off x="-3786437" y="0"/>
            <a:ext cx="3693386" cy="5359349"/>
            <a:chOff x="-3786437" y="0"/>
            <a:chExt cx="3693386" cy="5359349"/>
          </a:xfrm>
        </p:grpSpPr>
        <p:sp>
          <p:nvSpPr>
            <p:cNvPr id="93" name="Rechthoek 92">
              <a:extLst>
                <a:ext uri="{FF2B5EF4-FFF2-40B4-BE49-F238E27FC236}">
                  <a16:creationId xmlns:a16="http://schemas.microsoft.com/office/drawing/2014/main" id="{745B54E0-793B-1358-3537-187DB5834B15}"/>
                </a:ext>
              </a:extLst>
            </p:cNvPr>
            <p:cNvSpPr/>
            <p:nvPr userDrawn="1"/>
          </p:nvSpPr>
          <p:spPr>
            <a:xfrm>
              <a:off x="-3786165" y="0"/>
              <a:ext cx="3593091" cy="464133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Choosing text levels</a:t>
              </a:r>
            </a:p>
          </p:txBody>
        </p:sp>
        <p:sp>
          <p:nvSpPr>
            <p:cNvPr id="94" name="Ovaal 93">
              <a:extLst>
                <a:ext uri="{FF2B5EF4-FFF2-40B4-BE49-F238E27FC236}">
                  <a16:creationId xmlns:a16="http://schemas.microsoft.com/office/drawing/2014/main" id="{4BE5FA7A-8C09-64AE-43CE-7D71DC602C39}"/>
                </a:ext>
              </a:extLst>
            </p:cNvPr>
            <p:cNvSpPr/>
            <p:nvPr userDrawn="1"/>
          </p:nvSpPr>
          <p:spPr>
            <a:xfrm>
              <a:off x="-3604183" y="18374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95" name="Rechthoek 94">
              <a:extLst>
                <a:ext uri="{FF2B5EF4-FFF2-40B4-BE49-F238E27FC236}">
                  <a16:creationId xmlns:a16="http://schemas.microsoft.com/office/drawing/2014/main" id="{8AC28A6B-63F3-BE34-D28A-1101F760CC3C}"/>
                </a:ext>
              </a:extLst>
            </p:cNvPr>
            <p:cNvSpPr/>
            <p:nvPr userDrawn="1"/>
          </p:nvSpPr>
          <p:spPr>
            <a:xfrm>
              <a:off x="-3319415" y="183748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7780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Bullet</a:t>
              </a:r>
            </a:p>
          </p:txBody>
        </p:sp>
        <p:sp>
          <p:nvSpPr>
            <p:cNvPr id="96" name="Ovaal 95">
              <a:extLst>
                <a:ext uri="{FF2B5EF4-FFF2-40B4-BE49-F238E27FC236}">
                  <a16:creationId xmlns:a16="http://schemas.microsoft.com/office/drawing/2014/main" id="{356210B5-9A7D-2DB5-5999-45920B6A2415}"/>
                </a:ext>
              </a:extLst>
            </p:cNvPr>
            <p:cNvSpPr/>
            <p:nvPr userDrawn="1"/>
          </p:nvSpPr>
          <p:spPr>
            <a:xfrm>
              <a:off x="-3604183" y="212876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97" name="Rechthoek 96">
              <a:extLst>
                <a:ext uri="{FF2B5EF4-FFF2-40B4-BE49-F238E27FC236}">
                  <a16:creationId xmlns:a16="http://schemas.microsoft.com/office/drawing/2014/main" id="{CD48DDE2-235C-CB17-9EA4-F5F15C30BDB8}"/>
                </a:ext>
              </a:extLst>
            </p:cNvPr>
            <p:cNvSpPr/>
            <p:nvPr userDrawn="1"/>
          </p:nvSpPr>
          <p:spPr>
            <a:xfrm>
              <a:off x="-3604183" y="1196113"/>
              <a:ext cx="3229047" cy="459227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Under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‘Home’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, use the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list level-buttons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to choose a text level. 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Choose from:</a:t>
              </a:r>
            </a:p>
          </p:txBody>
        </p:sp>
        <p:sp>
          <p:nvSpPr>
            <p:cNvPr id="98" name="Rechthoek 97">
              <a:extLst>
                <a:ext uri="{FF2B5EF4-FFF2-40B4-BE49-F238E27FC236}">
                  <a16:creationId xmlns:a16="http://schemas.microsoft.com/office/drawing/2014/main" id="{52D1C89C-1AAB-08EF-EE9E-D30FA3C7A907}"/>
                </a:ext>
              </a:extLst>
            </p:cNvPr>
            <p:cNvSpPr/>
            <p:nvPr userDrawn="1"/>
          </p:nvSpPr>
          <p:spPr>
            <a:xfrm>
              <a:off x="-3319415" y="2128873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61950" marR="0" lvl="0" indent="-1841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1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Sub-bullet #1</a:t>
              </a:r>
            </a:p>
          </p:txBody>
        </p:sp>
        <p:sp>
          <p:nvSpPr>
            <p:cNvPr id="99" name="Ovaal 98">
              <a:extLst>
                <a:ext uri="{FF2B5EF4-FFF2-40B4-BE49-F238E27FC236}">
                  <a16:creationId xmlns:a16="http://schemas.microsoft.com/office/drawing/2014/main" id="{2E465D8F-F7E0-ADFA-74F6-2791A5F751CC}"/>
                </a:ext>
              </a:extLst>
            </p:cNvPr>
            <p:cNvSpPr/>
            <p:nvPr userDrawn="1"/>
          </p:nvSpPr>
          <p:spPr>
            <a:xfrm>
              <a:off x="-3604183" y="242005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100" name="Rechthoek 99">
              <a:extLst>
                <a:ext uri="{FF2B5EF4-FFF2-40B4-BE49-F238E27FC236}">
                  <a16:creationId xmlns:a16="http://schemas.microsoft.com/office/drawing/2014/main" id="{5599EFC8-5622-38C3-185A-0A248C6934DF}"/>
                </a:ext>
              </a:extLst>
            </p:cNvPr>
            <p:cNvSpPr/>
            <p:nvPr userDrawn="1"/>
          </p:nvSpPr>
          <p:spPr>
            <a:xfrm>
              <a:off x="-3319415" y="2420262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975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bg2"/>
                </a:buClr>
                <a:buSzTx/>
                <a:buFont typeface="Calibri" panose="020F0502020204030204" pitchFamily="34" charset="0"/>
                <a:buChar char="–"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Sub-bullet #2</a:t>
              </a:r>
            </a:p>
          </p:txBody>
        </p:sp>
        <p:sp>
          <p:nvSpPr>
            <p:cNvPr id="101" name="Ovaal 100">
              <a:extLst>
                <a:ext uri="{FF2B5EF4-FFF2-40B4-BE49-F238E27FC236}">
                  <a16:creationId xmlns:a16="http://schemas.microsoft.com/office/drawing/2014/main" id="{D83B82B7-F858-3D22-304B-77260460D350}"/>
                </a:ext>
              </a:extLst>
            </p:cNvPr>
            <p:cNvSpPr/>
            <p:nvPr userDrawn="1"/>
          </p:nvSpPr>
          <p:spPr>
            <a:xfrm>
              <a:off x="-3604183" y="2711336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102" name="Rechthoek 101">
              <a:extLst>
                <a:ext uri="{FF2B5EF4-FFF2-40B4-BE49-F238E27FC236}">
                  <a16:creationId xmlns:a16="http://schemas.microsoft.com/office/drawing/2014/main" id="{85F3F6C3-BF4A-C4FC-2FBB-3A762651B2C6}"/>
                </a:ext>
              </a:extLst>
            </p:cNvPr>
            <p:cNvSpPr/>
            <p:nvPr userDrawn="1"/>
          </p:nvSpPr>
          <p:spPr>
            <a:xfrm>
              <a:off x="-3319415" y="2711651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Text</a:t>
              </a:r>
            </a:p>
          </p:txBody>
        </p:sp>
        <p:sp>
          <p:nvSpPr>
            <p:cNvPr id="103" name="Ovaal 102">
              <a:extLst>
                <a:ext uri="{FF2B5EF4-FFF2-40B4-BE49-F238E27FC236}">
                  <a16:creationId xmlns:a16="http://schemas.microsoft.com/office/drawing/2014/main" id="{51B5F9B7-F2EC-F412-C883-C9690CB7D9FF}"/>
                </a:ext>
              </a:extLst>
            </p:cNvPr>
            <p:cNvSpPr/>
            <p:nvPr userDrawn="1"/>
          </p:nvSpPr>
          <p:spPr>
            <a:xfrm>
              <a:off x="-3604183" y="3002620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5</a:t>
              </a:r>
            </a:p>
          </p:txBody>
        </p:sp>
        <p:sp>
          <p:nvSpPr>
            <p:cNvPr id="104" name="Rechthoek 103">
              <a:extLst>
                <a:ext uri="{FF2B5EF4-FFF2-40B4-BE49-F238E27FC236}">
                  <a16:creationId xmlns:a16="http://schemas.microsoft.com/office/drawing/2014/main" id="{1939D07B-2D43-3505-38FA-4496B00589D0}"/>
                </a:ext>
              </a:extLst>
            </p:cNvPr>
            <p:cNvSpPr/>
            <p:nvPr userDrawn="1"/>
          </p:nvSpPr>
          <p:spPr>
            <a:xfrm>
              <a:off x="-3319415" y="3003040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HEADING #1</a:t>
              </a:r>
            </a:p>
          </p:txBody>
        </p:sp>
        <p:sp>
          <p:nvSpPr>
            <p:cNvPr id="105" name="Ovaal 104">
              <a:extLst>
                <a:ext uri="{FF2B5EF4-FFF2-40B4-BE49-F238E27FC236}">
                  <a16:creationId xmlns:a16="http://schemas.microsoft.com/office/drawing/2014/main" id="{8C853787-1C5E-462C-5F1E-5CD4B0B483A7}"/>
                </a:ext>
              </a:extLst>
            </p:cNvPr>
            <p:cNvSpPr/>
            <p:nvPr userDrawn="1"/>
          </p:nvSpPr>
          <p:spPr>
            <a:xfrm>
              <a:off x="-3604183" y="329390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6</a:t>
              </a:r>
            </a:p>
          </p:txBody>
        </p:sp>
        <p:sp>
          <p:nvSpPr>
            <p:cNvPr id="106" name="Rechthoek 105">
              <a:extLst>
                <a:ext uri="{FF2B5EF4-FFF2-40B4-BE49-F238E27FC236}">
                  <a16:creationId xmlns:a16="http://schemas.microsoft.com/office/drawing/2014/main" id="{4D85E011-3B7F-3BEC-975F-EE49C2B6D2D6}"/>
                </a:ext>
              </a:extLst>
            </p:cNvPr>
            <p:cNvSpPr/>
            <p:nvPr userDrawn="1"/>
          </p:nvSpPr>
          <p:spPr>
            <a:xfrm>
              <a:off x="-3319415" y="3585818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+mj-lt"/>
                <a:buAutoNum type="arabicPeriod"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Numbered</a:t>
              </a:r>
            </a:p>
          </p:txBody>
        </p:sp>
        <p:sp>
          <p:nvSpPr>
            <p:cNvPr id="107" name="Ovaal 106">
              <a:extLst>
                <a:ext uri="{FF2B5EF4-FFF2-40B4-BE49-F238E27FC236}">
                  <a16:creationId xmlns:a16="http://schemas.microsoft.com/office/drawing/2014/main" id="{C8A453D3-1D0D-C44B-E7FE-442964D5117A}"/>
                </a:ext>
              </a:extLst>
            </p:cNvPr>
            <p:cNvSpPr/>
            <p:nvPr userDrawn="1"/>
          </p:nvSpPr>
          <p:spPr>
            <a:xfrm>
              <a:off x="-3604183" y="358518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7</a:t>
              </a:r>
            </a:p>
          </p:txBody>
        </p:sp>
        <p:sp>
          <p:nvSpPr>
            <p:cNvPr id="108" name="Rechthoek 107">
              <a:extLst>
                <a:ext uri="{FF2B5EF4-FFF2-40B4-BE49-F238E27FC236}">
                  <a16:creationId xmlns:a16="http://schemas.microsoft.com/office/drawing/2014/main" id="{3837BCE1-D112-72E4-3CA1-EEDAF120C026}"/>
                </a:ext>
              </a:extLst>
            </p:cNvPr>
            <p:cNvSpPr/>
            <p:nvPr userDrawn="1"/>
          </p:nvSpPr>
          <p:spPr>
            <a:xfrm>
              <a:off x="-3325830" y="3877207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1813" marR="0" lvl="0" indent="-265113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1"/>
                </a:buClr>
                <a:buSzTx/>
                <a:buFont typeface="+mj-lt"/>
                <a:buAutoNum type="alphaLcPeriod"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Alphabetical</a:t>
              </a:r>
            </a:p>
          </p:txBody>
        </p:sp>
        <p:sp>
          <p:nvSpPr>
            <p:cNvPr id="109" name="Ovaal 108">
              <a:extLst>
                <a:ext uri="{FF2B5EF4-FFF2-40B4-BE49-F238E27FC236}">
                  <a16:creationId xmlns:a16="http://schemas.microsoft.com/office/drawing/2014/main" id="{86212934-8540-9BA4-938E-4E2F3FFE723B}"/>
                </a:ext>
              </a:extLst>
            </p:cNvPr>
            <p:cNvSpPr/>
            <p:nvPr userDrawn="1"/>
          </p:nvSpPr>
          <p:spPr>
            <a:xfrm>
              <a:off x="-3604183" y="387647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8</a:t>
              </a:r>
            </a:p>
          </p:txBody>
        </p:sp>
        <p:sp>
          <p:nvSpPr>
            <p:cNvPr id="110" name="Rechthoek 109">
              <a:extLst>
                <a:ext uri="{FF2B5EF4-FFF2-40B4-BE49-F238E27FC236}">
                  <a16:creationId xmlns:a16="http://schemas.microsoft.com/office/drawing/2014/main" id="{CDE124D9-3158-1D17-C5BC-A38F78405CC8}"/>
                </a:ext>
              </a:extLst>
            </p:cNvPr>
            <p:cNvSpPr/>
            <p:nvPr userDrawn="1"/>
          </p:nvSpPr>
          <p:spPr>
            <a:xfrm>
              <a:off x="-3319415" y="416859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en-GB" sz="1400" b="0" i="1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Quote</a:t>
              </a:r>
            </a:p>
          </p:txBody>
        </p:sp>
        <p:sp>
          <p:nvSpPr>
            <p:cNvPr id="111" name="Ovaal 110">
              <a:extLst>
                <a:ext uri="{FF2B5EF4-FFF2-40B4-BE49-F238E27FC236}">
                  <a16:creationId xmlns:a16="http://schemas.microsoft.com/office/drawing/2014/main" id="{19B3EA7A-9EF0-9F7A-3E2C-D6E16CB54DF4}"/>
                </a:ext>
              </a:extLst>
            </p:cNvPr>
            <p:cNvSpPr/>
            <p:nvPr userDrawn="1"/>
          </p:nvSpPr>
          <p:spPr>
            <a:xfrm>
              <a:off x="-3604183" y="416859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9</a:t>
              </a:r>
            </a:p>
          </p:txBody>
        </p:sp>
        <p:sp>
          <p:nvSpPr>
            <p:cNvPr id="112" name="Rechthoek 111">
              <a:extLst>
                <a:ext uri="{FF2B5EF4-FFF2-40B4-BE49-F238E27FC236}">
                  <a16:creationId xmlns:a16="http://schemas.microsoft.com/office/drawing/2014/main" id="{501EAC8C-A44C-22E4-38A8-92CD6D056EBD}"/>
                </a:ext>
              </a:extLst>
            </p:cNvPr>
            <p:cNvSpPr/>
            <p:nvPr userDrawn="1"/>
          </p:nvSpPr>
          <p:spPr>
            <a:xfrm>
              <a:off x="-3319415" y="3294429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Heading #2</a:t>
              </a:r>
            </a:p>
          </p:txBody>
        </p:sp>
        <p:grpSp>
          <p:nvGrpSpPr>
            <p:cNvPr id="113" name="VOORBEELD">
              <a:extLst>
                <a:ext uri="{FF2B5EF4-FFF2-40B4-BE49-F238E27FC236}">
                  <a16:creationId xmlns:a16="http://schemas.microsoft.com/office/drawing/2014/main" id="{C27866FE-9DA0-0D38-CD01-4EE3EBC3AC7C}"/>
                </a:ext>
              </a:extLst>
            </p:cNvPr>
            <p:cNvGrpSpPr/>
            <p:nvPr userDrawn="1"/>
          </p:nvGrpSpPr>
          <p:grpSpPr>
            <a:xfrm>
              <a:off x="-3605171" y="458674"/>
              <a:ext cx="3234311" cy="558875"/>
              <a:chOff x="-3605171" y="458674"/>
              <a:chExt cx="3234311" cy="558875"/>
            </a:xfrm>
          </p:grpSpPr>
          <p:sp>
            <p:nvSpPr>
              <p:cNvPr id="118" name="Rechthoek 117">
                <a:extLst>
                  <a:ext uri="{FF2B5EF4-FFF2-40B4-BE49-F238E27FC236}">
                    <a16:creationId xmlns:a16="http://schemas.microsoft.com/office/drawing/2014/main" id="{6DAAB009-352D-F616-6540-3BFE6812E56A}"/>
                  </a:ext>
                </a:extLst>
              </p:cNvPr>
              <p:cNvSpPr/>
              <p:nvPr userDrawn="1"/>
            </p:nvSpPr>
            <p:spPr>
              <a:xfrm>
                <a:off x="-3604183" y="458674"/>
                <a:ext cx="393459" cy="184058"/>
              </a:xfrm>
              <a:prstGeom prst="rect">
                <a:avLst/>
              </a:prstGeom>
              <a:solidFill>
                <a:srgbClr val="F8F8F8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1800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GB" sz="9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Home</a:t>
                </a:r>
              </a:p>
            </p:txBody>
          </p:sp>
          <p:sp>
            <p:nvSpPr>
              <p:cNvPr id="119" name="Rechthoek 118">
                <a:extLst>
                  <a:ext uri="{FF2B5EF4-FFF2-40B4-BE49-F238E27FC236}">
                    <a16:creationId xmlns:a16="http://schemas.microsoft.com/office/drawing/2014/main" id="{059871C9-7269-0320-EF73-6CF7F6626C30}"/>
                  </a:ext>
                </a:extLst>
              </p:cNvPr>
              <p:cNvSpPr/>
              <p:nvPr userDrawn="1"/>
            </p:nvSpPr>
            <p:spPr>
              <a:xfrm>
                <a:off x="-3599184" y="621345"/>
                <a:ext cx="383782" cy="27171"/>
              </a:xfrm>
              <a:prstGeom prst="rect">
                <a:avLst/>
              </a:prstGeom>
              <a:solidFill>
                <a:srgbClr val="B746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120" name="Groep 119">
                <a:extLst>
                  <a:ext uri="{FF2B5EF4-FFF2-40B4-BE49-F238E27FC236}">
                    <a16:creationId xmlns:a16="http://schemas.microsoft.com/office/drawing/2014/main" id="{C006AE0C-020B-E779-6A3D-BA06309DA0E3}"/>
                  </a:ext>
                </a:extLst>
              </p:cNvPr>
              <p:cNvGrpSpPr/>
              <p:nvPr userDrawn="1"/>
            </p:nvGrpSpPr>
            <p:grpSpPr>
              <a:xfrm>
                <a:off x="-3386247" y="830871"/>
                <a:ext cx="139423" cy="109566"/>
                <a:chOff x="-2866744" y="827071"/>
                <a:chExt cx="168701" cy="132575"/>
              </a:xfrm>
            </p:grpSpPr>
            <p:grpSp>
              <p:nvGrpSpPr>
                <p:cNvPr id="223" name="Groep 222">
                  <a:extLst>
                    <a:ext uri="{FF2B5EF4-FFF2-40B4-BE49-F238E27FC236}">
                      <a16:creationId xmlns:a16="http://schemas.microsoft.com/office/drawing/2014/main" id="{A2B6E0FB-B705-87FE-EE95-1A0F1AAED7D7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225" name="Rechte verbindingslijn 224">
                    <a:extLst>
                      <a:ext uri="{FF2B5EF4-FFF2-40B4-BE49-F238E27FC236}">
                        <a16:creationId xmlns:a16="http://schemas.microsoft.com/office/drawing/2014/main" id="{BBF566A5-6577-3982-B967-AE37237E473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26" name="Rechte verbindingslijn 225">
                    <a:extLst>
                      <a:ext uri="{FF2B5EF4-FFF2-40B4-BE49-F238E27FC236}">
                        <a16:creationId xmlns:a16="http://schemas.microsoft.com/office/drawing/2014/main" id="{11604BEA-F85B-807F-B7F9-A19D6F16E03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27" name="Rechte verbindingslijn 226">
                    <a:extLst>
                      <a:ext uri="{FF2B5EF4-FFF2-40B4-BE49-F238E27FC236}">
                        <a16:creationId xmlns:a16="http://schemas.microsoft.com/office/drawing/2014/main" id="{838000D2-C5C4-0B39-3D31-688DB08F8A8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28" name="Rechte verbindingslijn 227">
                    <a:extLst>
                      <a:ext uri="{FF2B5EF4-FFF2-40B4-BE49-F238E27FC236}">
                        <a16:creationId xmlns:a16="http://schemas.microsoft.com/office/drawing/2014/main" id="{D1677D9C-598F-BABA-BA91-8D8299532DC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29" name="Rechte verbindingslijn 228">
                    <a:extLst>
                      <a:ext uri="{FF2B5EF4-FFF2-40B4-BE49-F238E27FC236}">
                        <a16:creationId xmlns:a16="http://schemas.microsoft.com/office/drawing/2014/main" id="{274F3C34-346A-1552-ACDF-74F5442B0BC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224" name="Pijl: rechts 223">
                  <a:extLst>
                    <a:ext uri="{FF2B5EF4-FFF2-40B4-BE49-F238E27FC236}">
                      <a16:creationId xmlns:a16="http://schemas.microsoft.com/office/drawing/2014/main" id="{638CFF08-7D6B-30FD-C58E-D25AC49DEAB5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121" name="Groep 120">
                <a:extLst>
                  <a:ext uri="{FF2B5EF4-FFF2-40B4-BE49-F238E27FC236}">
                    <a16:creationId xmlns:a16="http://schemas.microsoft.com/office/drawing/2014/main" id="{E803C425-27F8-D701-ED6F-3FF0BD5EE872}"/>
                  </a:ext>
                </a:extLst>
              </p:cNvPr>
              <p:cNvGrpSpPr/>
              <p:nvPr userDrawn="1"/>
            </p:nvGrpSpPr>
            <p:grpSpPr>
              <a:xfrm>
                <a:off x="-3605171" y="830871"/>
                <a:ext cx="139423" cy="109566"/>
                <a:chOff x="-2866744" y="518074"/>
                <a:chExt cx="168701" cy="132575"/>
              </a:xfrm>
            </p:grpSpPr>
            <p:grpSp>
              <p:nvGrpSpPr>
                <p:cNvPr id="216" name="Groep 215">
                  <a:extLst>
                    <a:ext uri="{FF2B5EF4-FFF2-40B4-BE49-F238E27FC236}">
                      <a16:creationId xmlns:a16="http://schemas.microsoft.com/office/drawing/2014/main" id="{9737D0ED-9B5F-CA5B-3C25-BF9C0583C119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218" name="Rechte verbindingslijn 217">
                    <a:extLst>
                      <a:ext uri="{FF2B5EF4-FFF2-40B4-BE49-F238E27FC236}">
                        <a16:creationId xmlns:a16="http://schemas.microsoft.com/office/drawing/2014/main" id="{CC7668D1-4C52-57E7-BA6E-D1CB11D387C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19" name="Rechte verbindingslijn 218">
                    <a:extLst>
                      <a:ext uri="{FF2B5EF4-FFF2-40B4-BE49-F238E27FC236}">
                        <a16:creationId xmlns:a16="http://schemas.microsoft.com/office/drawing/2014/main" id="{263FC452-450C-E0DE-8FF7-EA26AEDB66B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20" name="Rechte verbindingslijn 219">
                    <a:extLst>
                      <a:ext uri="{FF2B5EF4-FFF2-40B4-BE49-F238E27FC236}">
                        <a16:creationId xmlns:a16="http://schemas.microsoft.com/office/drawing/2014/main" id="{ABE457B3-5E6B-5489-345E-AE75A0F4570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21" name="Rechte verbindingslijn 220">
                    <a:extLst>
                      <a:ext uri="{FF2B5EF4-FFF2-40B4-BE49-F238E27FC236}">
                        <a16:creationId xmlns:a16="http://schemas.microsoft.com/office/drawing/2014/main" id="{1603AA07-38DD-3988-E389-149A3C5CDC7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22" name="Rechte verbindingslijn 221">
                    <a:extLst>
                      <a:ext uri="{FF2B5EF4-FFF2-40B4-BE49-F238E27FC236}">
                        <a16:creationId xmlns:a16="http://schemas.microsoft.com/office/drawing/2014/main" id="{1F9AAA17-1163-7F13-3333-6A3BFA98E38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217" name="Pijl: rechts 216">
                  <a:extLst>
                    <a:ext uri="{FF2B5EF4-FFF2-40B4-BE49-F238E27FC236}">
                      <a16:creationId xmlns:a16="http://schemas.microsoft.com/office/drawing/2014/main" id="{34D8EF30-5CC7-753A-E43B-B88504E87483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cxnSp>
            <p:nvCxnSpPr>
              <p:cNvPr id="122" name="Rechte verbindingslijn 121">
                <a:extLst>
                  <a:ext uri="{FF2B5EF4-FFF2-40B4-BE49-F238E27FC236}">
                    <a16:creationId xmlns:a16="http://schemas.microsoft.com/office/drawing/2014/main" id="{2B640259-94E1-1A1F-F3EA-70DDA5BED77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459956" y="588169"/>
                <a:ext cx="547687" cy="219076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123" name="Rechte verbindingslijn 122">
                <a:extLst>
                  <a:ext uri="{FF2B5EF4-FFF2-40B4-BE49-F238E27FC236}">
                    <a16:creationId xmlns:a16="http://schemas.microsoft.com/office/drawing/2014/main" id="{90FF3653-5877-7C6F-8DB0-6F2C213F7D8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224213" y="828675"/>
                <a:ext cx="319088" cy="0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sp>
            <p:nvSpPr>
              <p:cNvPr id="196" name="Rechthoek 195">
                <a:extLst>
                  <a:ext uri="{FF2B5EF4-FFF2-40B4-BE49-F238E27FC236}">
                    <a16:creationId xmlns:a16="http://schemas.microsoft.com/office/drawing/2014/main" id="{86F34041-7194-9A22-6701-23E7AF7C8086}"/>
                  </a:ext>
                </a:extLst>
              </p:cNvPr>
              <p:cNvSpPr/>
              <p:nvPr userDrawn="1"/>
            </p:nvSpPr>
            <p:spPr>
              <a:xfrm>
                <a:off x="-2559903" y="512179"/>
                <a:ext cx="2189042" cy="15108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Text level down</a:t>
                </a:r>
              </a:p>
            </p:txBody>
          </p:sp>
          <p:sp>
            <p:nvSpPr>
              <p:cNvPr id="197" name="Rechthoek 196">
                <a:extLst>
                  <a:ext uri="{FF2B5EF4-FFF2-40B4-BE49-F238E27FC236}">
                    <a16:creationId xmlns:a16="http://schemas.microsoft.com/office/drawing/2014/main" id="{B2A0D9A4-75EF-C75F-818A-E89D1344BE95}"/>
                  </a:ext>
                </a:extLst>
              </p:cNvPr>
              <p:cNvSpPr/>
              <p:nvPr userDrawn="1"/>
            </p:nvSpPr>
            <p:spPr>
              <a:xfrm>
                <a:off x="-2559903" y="819562"/>
                <a:ext cx="2189043" cy="142202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Text level up</a:t>
                </a:r>
              </a:p>
            </p:txBody>
          </p:sp>
          <p:grpSp>
            <p:nvGrpSpPr>
              <p:cNvPr id="198" name="Groep 197">
                <a:extLst>
                  <a:ext uri="{FF2B5EF4-FFF2-40B4-BE49-F238E27FC236}">
                    <a16:creationId xmlns:a16="http://schemas.microsoft.com/office/drawing/2014/main" id="{2AB676BD-9D84-F2AE-1DE1-D4EF40C88D7F}"/>
                  </a:ext>
                </a:extLst>
              </p:cNvPr>
              <p:cNvGrpSpPr/>
              <p:nvPr userDrawn="1"/>
            </p:nvGrpSpPr>
            <p:grpSpPr>
              <a:xfrm>
                <a:off x="-2916763" y="769168"/>
                <a:ext cx="268738" cy="248381"/>
                <a:chOff x="-2916763" y="769168"/>
                <a:chExt cx="268738" cy="248381"/>
              </a:xfrm>
            </p:grpSpPr>
            <p:sp>
              <p:nvSpPr>
                <p:cNvPr id="208" name="Rechthoek 207">
                  <a:extLst>
                    <a:ext uri="{FF2B5EF4-FFF2-40B4-BE49-F238E27FC236}">
                      <a16:creationId xmlns:a16="http://schemas.microsoft.com/office/drawing/2014/main" id="{D9AC881D-A6DE-B931-39DF-0477C3C98841}"/>
                    </a:ext>
                  </a:extLst>
                </p:cNvPr>
                <p:cNvSpPr/>
                <p:nvPr userDrawn="1"/>
              </p:nvSpPr>
              <p:spPr>
                <a:xfrm>
                  <a:off x="-2916763" y="769168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GB" sz="105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209" name="Groep 208">
                  <a:extLst>
                    <a:ext uri="{FF2B5EF4-FFF2-40B4-BE49-F238E27FC236}">
                      <a16:creationId xmlns:a16="http://schemas.microsoft.com/office/drawing/2014/main" id="{7D08A0B6-4EB9-E5E3-BD27-B8BC8266DE8C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211" name="Rechte verbindingslijn 210">
                    <a:extLst>
                      <a:ext uri="{FF2B5EF4-FFF2-40B4-BE49-F238E27FC236}">
                        <a16:creationId xmlns:a16="http://schemas.microsoft.com/office/drawing/2014/main" id="{73D9E509-814C-6F65-2D1A-452D0BDA06A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12" name="Rechte verbindingslijn 211">
                    <a:extLst>
                      <a:ext uri="{FF2B5EF4-FFF2-40B4-BE49-F238E27FC236}">
                        <a16:creationId xmlns:a16="http://schemas.microsoft.com/office/drawing/2014/main" id="{3D753462-8DA1-4B1B-9451-4543C8EB538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13" name="Rechte verbindingslijn 212">
                    <a:extLst>
                      <a:ext uri="{FF2B5EF4-FFF2-40B4-BE49-F238E27FC236}">
                        <a16:creationId xmlns:a16="http://schemas.microsoft.com/office/drawing/2014/main" id="{C585BB11-CB49-4BE1-87B7-57544981EC2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14" name="Rechte verbindingslijn 213">
                    <a:extLst>
                      <a:ext uri="{FF2B5EF4-FFF2-40B4-BE49-F238E27FC236}">
                        <a16:creationId xmlns:a16="http://schemas.microsoft.com/office/drawing/2014/main" id="{951E124E-4108-55C4-A91E-6B963822234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15" name="Rechte verbindingslijn 214">
                    <a:extLst>
                      <a:ext uri="{FF2B5EF4-FFF2-40B4-BE49-F238E27FC236}">
                        <a16:creationId xmlns:a16="http://schemas.microsoft.com/office/drawing/2014/main" id="{98A29966-650A-FAEE-447B-8741F9DF575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210" name="Pijl: rechts 209">
                  <a:extLst>
                    <a:ext uri="{FF2B5EF4-FFF2-40B4-BE49-F238E27FC236}">
                      <a16:creationId xmlns:a16="http://schemas.microsoft.com/office/drawing/2014/main" id="{39B9145A-B754-CBBE-A1AE-6E8A0B15E91C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9" name="Groep 198">
                <a:extLst>
                  <a:ext uri="{FF2B5EF4-FFF2-40B4-BE49-F238E27FC236}">
                    <a16:creationId xmlns:a16="http://schemas.microsoft.com/office/drawing/2014/main" id="{D13BF418-15FB-6DA9-37F9-1069C9811528}"/>
                  </a:ext>
                </a:extLst>
              </p:cNvPr>
              <p:cNvGrpSpPr/>
              <p:nvPr userDrawn="1"/>
            </p:nvGrpSpPr>
            <p:grpSpPr>
              <a:xfrm>
                <a:off x="-2916763" y="460171"/>
                <a:ext cx="268738" cy="248381"/>
                <a:chOff x="-2916763" y="460171"/>
                <a:chExt cx="268738" cy="248381"/>
              </a:xfrm>
            </p:grpSpPr>
            <p:sp>
              <p:nvSpPr>
                <p:cNvPr id="200" name="Rechthoek 199">
                  <a:extLst>
                    <a:ext uri="{FF2B5EF4-FFF2-40B4-BE49-F238E27FC236}">
                      <a16:creationId xmlns:a16="http://schemas.microsoft.com/office/drawing/2014/main" id="{C4CB44B2-7097-90A4-8774-567666129D55}"/>
                    </a:ext>
                  </a:extLst>
                </p:cNvPr>
                <p:cNvSpPr/>
                <p:nvPr userDrawn="1"/>
              </p:nvSpPr>
              <p:spPr>
                <a:xfrm>
                  <a:off x="-2916763" y="460171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GB" sz="105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201" name="Groep 200">
                  <a:extLst>
                    <a:ext uri="{FF2B5EF4-FFF2-40B4-BE49-F238E27FC236}">
                      <a16:creationId xmlns:a16="http://schemas.microsoft.com/office/drawing/2014/main" id="{9075253C-A1C9-83F5-199B-CD27EB0DCBCD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203" name="Rechte verbindingslijn 202">
                    <a:extLst>
                      <a:ext uri="{FF2B5EF4-FFF2-40B4-BE49-F238E27FC236}">
                        <a16:creationId xmlns:a16="http://schemas.microsoft.com/office/drawing/2014/main" id="{926C2302-07D9-004B-17D5-21F012F8C6A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04" name="Rechte verbindingslijn 203">
                    <a:extLst>
                      <a:ext uri="{FF2B5EF4-FFF2-40B4-BE49-F238E27FC236}">
                        <a16:creationId xmlns:a16="http://schemas.microsoft.com/office/drawing/2014/main" id="{881A12B7-29D7-7DC8-11F5-C93F35950DC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05" name="Rechte verbindingslijn 204">
                    <a:extLst>
                      <a:ext uri="{FF2B5EF4-FFF2-40B4-BE49-F238E27FC236}">
                        <a16:creationId xmlns:a16="http://schemas.microsoft.com/office/drawing/2014/main" id="{1311D92D-02AF-126F-6A81-274DEF58F32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06" name="Rechte verbindingslijn 205">
                    <a:extLst>
                      <a:ext uri="{FF2B5EF4-FFF2-40B4-BE49-F238E27FC236}">
                        <a16:creationId xmlns:a16="http://schemas.microsoft.com/office/drawing/2014/main" id="{57F6AAE2-3874-8D5E-BCA0-CBE5A038E43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07" name="Rechte verbindingslijn 206">
                    <a:extLst>
                      <a:ext uri="{FF2B5EF4-FFF2-40B4-BE49-F238E27FC236}">
                        <a16:creationId xmlns:a16="http://schemas.microsoft.com/office/drawing/2014/main" id="{84442E1E-0DEB-15F7-F26E-D2B7F8F21A4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202" name="Pijl: rechts 201">
                  <a:extLst>
                    <a:ext uri="{FF2B5EF4-FFF2-40B4-BE49-F238E27FC236}">
                      <a16:creationId xmlns:a16="http://schemas.microsoft.com/office/drawing/2014/main" id="{C2AB1F75-1C2C-658A-AF76-F6467C5A6EF0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  <p:sp>
          <p:nvSpPr>
            <p:cNvPr id="114" name="Rechthoek 113">
              <a:extLst>
                <a:ext uri="{FF2B5EF4-FFF2-40B4-BE49-F238E27FC236}">
                  <a16:creationId xmlns:a16="http://schemas.microsoft.com/office/drawing/2014/main" id="{3E8CFB81-5744-A7E7-3F8F-39DA2A91F3FD}"/>
                </a:ext>
              </a:extLst>
            </p:cNvPr>
            <p:cNvSpPr/>
            <p:nvPr userDrawn="1"/>
          </p:nvSpPr>
          <p:spPr>
            <a:xfrm>
              <a:off x="-3786437" y="4531349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Want to know more?</a:t>
              </a:r>
              <a:br>
                <a:rPr lang="en-GB" sz="1200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Go to the instruction slide </a:t>
              </a:r>
              <a:r>
                <a:rPr lang="en-GB" sz="1200" b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INSTRUCTIONS’</a:t>
              </a: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You’ll find it at the beginning of the presentation</a:t>
              </a:r>
              <a:b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or insert it via </a:t>
              </a:r>
              <a:r>
                <a:rPr lang="en-GB" sz="1200" i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‘Home’</a:t>
              </a: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en-GB" sz="1200" i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‘New Slide’.</a:t>
              </a:r>
            </a:p>
          </p:txBody>
        </p:sp>
        <p:grpSp>
          <p:nvGrpSpPr>
            <p:cNvPr id="115" name="ICOON_info">
              <a:extLst>
                <a:ext uri="{FF2B5EF4-FFF2-40B4-BE49-F238E27FC236}">
                  <a16:creationId xmlns:a16="http://schemas.microsoft.com/office/drawing/2014/main" id="{B55A4235-4AFE-EAFE-DC32-570ACB044AED}"/>
                </a:ext>
              </a:extLst>
            </p:cNvPr>
            <p:cNvGrpSpPr/>
            <p:nvPr userDrawn="1"/>
          </p:nvGrpSpPr>
          <p:grpSpPr>
            <a:xfrm>
              <a:off x="-376736" y="4400186"/>
              <a:ext cx="283685" cy="283685"/>
              <a:chOff x="-510741" y="5913713"/>
              <a:chExt cx="267555" cy="267555"/>
            </a:xfrm>
          </p:grpSpPr>
          <p:sp>
            <p:nvSpPr>
              <p:cNvPr id="116" name="Ovaal 115">
                <a:extLst>
                  <a:ext uri="{FF2B5EF4-FFF2-40B4-BE49-F238E27FC236}">
                    <a16:creationId xmlns:a16="http://schemas.microsoft.com/office/drawing/2014/main" id="{2C98FC6E-EB7D-3278-2CD2-A28A365C8FC9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17" name="Graphic 163" descr="Informatie">
                <a:extLst>
                  <a:ext uri="{FF2B5EF4-FFF2-40B4-BE49-F238E27FC236}">
                    <a16:creationId xmlns:a16="http://schemas.microsoft.com/office/drawing/2014/main" id="{5B1BA06E-9E4F-7F3F-EE2D-1B9622818EEB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200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36019256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photo (M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719136" y="1844674"/>
            <a:ext cx="4655999" cy="4284663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GB" noProof="0"/>
              <a:t>Bullet</a:t>
            </a:r>
          </a:p>
          <a:p>
            <a:pPr lvl="1"/>
            <a:r>
              <a:rPr lang="en-GB" noProof="0"/>
              <a:t>Sub-bullet #1</a:t>
            </a:r>
          </a:p>
          <a:p>
            <a:pPr lvl="2"/>
            <a:r>
              <a:rPr lang="en-GB" noProof="0"/>
              <a:t>Sub-bullet #2</a:t>
            </a:r>
          </a:p>
          <a:p>
            <a:pPr lvl="3"/>
            <a:r>
              <a:rPr lang="en-GB" noProof="0"/>
              <a:t>Text</a:t>
            </a:r>
          </a:p>
          <a:p>
            <a:pPr lvl="4"/>
            <a:r>
              <a:rPr lang="en-GB" noProof="0"/>
              <a:t>Heading #1</a:t>
            </a:r>
          </a:p>
          <a:p>
            <a:pPr lvl="5"/>
            <a:r>
              <a:rPr lang="en-GB" noProof="0"/>
              <a:t>Heading #2</a:t>
            </a:r>
          </a:p>
          <a:p>
            <a:pPr lvl="6"/>
            <a:r>
              <a:rPr lang="en-GB" noProof="0"/>
              <a:t>Numbered</a:t>
            </a:r>
          </a:p>
          <a:p>
            <a:pPr lvl="7"/>
            <a:r>
              <a:rPr lang="en-GB" noProof="0"/>
              <a:t>Alphabetical</a:t>
            </a:r>
          </a:p>
          <a:p>
            <a:pPr lvl="8"/>
            <a:r>
              <a:rPr lang="en-GB" noProof="0"/>
              <a:t>Quote</a:t>
            </a:r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E541B53C-EDA7-4445-8B1E-7C9991C20F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1" y="720000"/>
            <a:ext cx="4656000" cy="369025"/>
          </a:xfrm>
        </p:spPr>
        <p:txBody>
          <a:bodyPr/>
          <a:lstStyle/>
          <a:p>
            <a:r>
              <a:rPr lang="en-GB" noProof="0"/>
              <a:t>Place your title here</a:t>
            </a:r>
            <a:endParaRPr lang="en-GB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0F5F4741-7E9A-4CAB-94EB-11EAC243E80F}"/>
              </a:ext>
            </a:extLst>
          </p:cNvPr>
          <p:cNvSpPr/>
          <p:nvPr userDrawn="1"/>
        </p:nvSpPr>
        <p:spPr>
          <a:xfrm>
            <a:off x="0" y="-425941"/>
            <a:ext cx="1548501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sz="1600" b="0" cap="none" baseline="0" noProof="0">
                <a:solidFill>
                  <a:schemeClr val="accent1"/>
                </a:solidFill>
                <a:latin typeface="+mj-lt"/>
              </a:rPr>
              <a:t>Text + photo (M)</a:t>
            </a:r>
          </a:p>
        </p:txBody>
      </p:sp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D2CC7142-B29C-44C0-A766-50C559F83F0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662D9BD-9C33-4676-A870-2556577DEDE5}" type="datetime4">
              <a:rPr lang="en-GB" smtClean="0"/>
              <a:t>06 December 2024</a:t>
            </a:fld>
            <a:endParaRPr lang="en-GB"/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AA9CB6C3-F4F2-8065-F6D8-D8334CD43F2C}"/>
              </a:ext>
            </a:extLst>
          </p:cNvPr>
          <p:cNvSpPr/>
          <p:nvPr userDrawn="1"/>
        </p:nvSpPr>
        <p:spPr>
          <a:xfrm>
            <a:off x="6096001" y="904512"/>
            <a:ext cx="5506508" cy="502210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/>
          </a:p>
        </p:txBody>
      </p:sp>
      <p:sp>
        <p:nvSpPr>
          <p:cNvPr id="7" name="Tijdelijke aanduiding voor afbeelding 16">
            <a:extLst>
              <a:ext uri="{FF2B5EF4-FFF2-40B4-BE49-F238E27FC236}">
                <a16:creationId xmlns:a16="http://schemas.microsoft.com/office/drawing/2014/main" id="{0D0E222B-E44C-2BA5-FEB3-A015A9542F0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805184" y="719138"/>
            <a:ext cx="5666091" cy="5410200"/>
          </a:xfrm>
          <a:solidFill>
            <a:schemeClr val="bg1">
              <a:lumMod val="95000"/>
            </a:schemeClr>
          </a:solidFill>
          <a:effectLst>
            <a:outerShdw blurRad="254000" algn="ctr" rotWithShape="0">
              <a:prstClr val="black">
                <a:alpha val="30000"/>
              </a:prstClr>
            </a:outerShdw>
          </a:effectLst>
        </p:spPr>
        <p:txBody>
          <a:bodyPr lIns="360000" tIns="0" rIns="360000" bIns="126000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/>
              <a:t>Click the icon below </a:t>
            </a:r>
            <a:br>
              <a:rPr lang="en-GB"/>
            </a:br>
            <a:r>
              <a:rPr lang="en-GB"/>
              <a:t>to add an image</a:t>
            </a:r>
          </a:p>
        </p:txBody>
      </p:sp>
      <p:sp>
        <p:nvSpPr>
          <p:cNvPr id="11" name="Tijdelijke aanduiding voor tekst 5">
            <a:extLst>
              <a:ext uri="{FF2B5EF4-FFF2-40B4-BE49-F238E27FC236}">
                <a16:creationId xmlns:a16="http://schemas.microsoft.com/office/drawing/2014/main" id="{D4DC7F79-3206-DC58-BB3E-32D88C8F43D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19137" y="1206648"/>
            <a:ext cx="4655999" cy="258763"/>
          </a:xfrm>
        </p:spPr>
        <p:txBody>
          <a:bodyPr/>
          <a:lstStyle>
            <a:lvl1pPr marL="0" indent="0"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GB"/>
              <a:t>Place your subtitle here</a:t>
            </a:r>
          </a:p>
        </p:txBody>
      </p:sp>
      <p:grpSp>
        <p:nvGrpSpPr>
          <p:cNvPr id="52" name="Groep 51">
            <a:extLst>
              <a:ext uri="{FF2B5EF4-FFF2-40B4-BE49-F238E27FC236}">
                <a16:creationId xmlns:a16="http://schemas.microsoft.com/office/drawing/2014/main" id="{28519BDE-48C6-8918-E4E0-6A6E71E7CE4E}"/>
              </a:ext>
            </a:extLst>
          </p:cNvPr>
          <p:cNvGrpSpPr/>
          <p:nvPr userDrawn="1"/>
        </p:nvGrpSpPr>
        <p:grpSpPr>
          <a:xfrm>
            <a:off x="-3786437" y="0"/>
            <a:ext cx="3693386" cy="5359349"/>
            <a:chOff x="-3786437" y="0"/>
            <a:chExt cx="3693386" cy="5359349"/>
          </a:xfrm>
        </p:grpSpPr>
        <p:sp>
          <p:nvSpPr>
            <p:cNvPr id="53" name="Rechthoek 52">
              <a:extLst>
                <a:ext uri="{FF2B5EF4-FFF2-40B4-BE49-F238E27FC236}">
                  <a16:creationId xmlns:a16="http://schemas.microsoft.com/office/drawing/2014/main" id="{1694C0D5-E0D7-A814-151A-B3D3CC82694A}"/>
                </a:ext>
              </a:extLst>
            </p:cNvPr>
            <p:cNvSpPr/>
            <p:nvPr userDrawn="1"/>
          </p:nvSpPr>
          <p:spPr>
            <a:xfrm>
              <a:off x="-3786165" y="0"/>
              <a:ext cx="3593091" cy="464133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Choosing text levels</a:t>
              </a:r>
            </a:p>
          </p:txBody>
        </p:sp>
        <p:sp>
          <p:nvSpPr>
            <p:cNvPr id="54" name="Ovaal 53">
              <a:extLst>
                <a:ext uri="{FF2B5EF4-FFF2-40B4-BE49-F238E27FC236}">
                  <a16:creationId xmlns:a16="http://schemas.microsoft.com/office/drawing/2014/main" id="{DF53CC74-123D-A9E9-EAFD-C114C467AD8E}"/>
                </a:ext>
              </a:extLst>
            </p:cNvPr>
            <p:cNvSpPr/>
            <p:nvPr userDrawn="1"/>
          </p:nvSpPr>
          <p:spPr>
            <a:xfrm>
              <a:off x="-3604183" y="18374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55" name="Rechthoek 54">
              <a:extLst>
                <a:ext uri="{FF2B5EF4-FFF2-40B4-BE49-F238E27FC236}">
                  <a16:creationId xmlns:a16="http://schemas.microsoft.com/office/drawing/2014/main" id="{D240AC6A-EC8A-C5E8-2D93-66C1557B080E}"/>
                </a:ext>
              </a:extLst>
            </p:cNvPr>
            <p:cNvSpPr/>
            <p:nvPr userDrawn="1"/>
          </p:nvSpPr>
          <p:spPr>
            <a:xfrm>
              <a:off x="-3319415" y="183748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7780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Bullet</a:t>
              </a:r>
            </a:p>
          </p:txBody>
        </p:sp>
        <p:sp>
          <p:nvSpPr>
            <p:cNvPr id="56" name="Ovaal 55">
              <a:extLst>
                <a:ext uri="{FF2B5EF4-FFF2-40B4-BE49-F238E27FC236}">
                  <a16:creationId xmlns:a16="http://schemas.microsoft.com/office/drawing/2014/main" id="{CFCA9D43-A580-EEC8-2CE9-678A017F6DD4}"/>
                </a:ext>
              </a:extLst>
            </p:cNvPr>
            <p:cNvSpPr/>
            <p:nvPr userDrawn="1"/>
          </p:nvSpPr>
          <p:spPr>
            <a:xfrm>
              <a:off x="-3604183" y="212876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57" name="Rechthoek 56">
              <a:extLst>
                <a:ext uri="{FF2B5EF4-FFF2-40B4-BE49-F238E27FC236}">
                  <a16:creationId xmlns:a16="http://schemas.microsoft.com/office/drawing/2014/main" id="{48ED7131-EC11-F7D4-1BF2-7823678C7983}"/>
                </a:ext>
              </a:extLst>
            </p:cNvPr>
            <p:cNvSpPr/>
            <p:nvPr userDrawn="1"/>
          </p:nvSpPr>
          <p:spPr>
            <a:xfrm>
              <a:off x="-3604183" y="1196113"/>
              <a:ext cx="3229047" cy="459227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Under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‘Home’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, use the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list level-buttons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to choose a text level. 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Choose from:</a:t>
              </a:r>
            </a:p>
          </p:txBody>
        </p:sp>
        <p:sp>
          <p:nvSpPr>
            <p:cNvPr id="58" name="Rechthoek 57">
              <a:extLst>
                <a:ext uri="{FF2B5EF4-FFF2-40B4-BE49-F238E27FC236}">
                  <a16:creationId xmlns:a16="http://schemas.microsoft.com/office/drawing/2014/main" id="{567DCE05-4541-0456-3DEB-525A34E24391}"/>
                </a:ext>
              </a:extLst>
            </p:cNvPr>
            <p:cNvSpPr/>
            <p:nvPr userDrawn="1"/>
          </p:nvSpPr>
          <p:spPr>
            <a:xfrm>
              <a:off x="-3319415" y="2128873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61950" marR="0" lvl="0" indent="-1841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1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Sub-bullet #1</a:t>
              </a:r>
            </a:p>
          </p:txBody>
        </p:sp>
        <p:sp>
          <p:nvSpPr>
            <p:cNvPr id="59" name="Ovaal 58">
              <a:extLst>
                <a:ext uri="{FF2B5EF4-FFF2-40B4-BE49-F238E27FC236}">
                  <a16:creationId xmlns:a16="http://schemas.microsoft.com/office/drawing/2014/main" id="{7B3FA0A3-6C35-FF18-E6A0-B9D66D3B5FD0}"/>
                </a:ext>
              </a:extLst>
            </p:cNvPr>
            <p:cNvSpPr/>
            <p:nvPr userDrawn="1"/>
          </p:nvSpPr>
          <p:spPr>
            <a:xfrm>
              <a:off x="-3604183" y="242005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60" name="Rechthoek 59">
              <a:extLst>
                <a:ext uri="{FF2B5EF4-FFF2-40B4-BE49-F238E27FC236}">
                  <a16:creationId xmlns:a16="http://schemas.microsoft.com/office/drawing/2014/main" id="{64529C99-249A-FEA7-FAFF-CC726FD70F5B}"/>
                </a:ext>
              </a:extLst>
            </p:cNvPr>
            <p:cNvSpPr/>
            <p:nvPr userDrawn="1"/>
          </p:nvSpPr>
          <p:spPr>
            <a:xfrm>
              <a:off x="-3319415" y="2420262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975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bg2"/>
                </a:buClr>
                <a:buSzTx/>
                <a:buFont typeface="Calibri" panose="020F0502020204030204" pitchFamily="34" charset="0"/>
                <a:buChar char="–"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Sub-bullet #2</a:t>
              </a:r>
            </a:p>
          </p:txBody>
        </p:sp>
        <p:sp>
          <p:nvSpPr>
            <p:cNvPr id="61" name="Ovaal 60">
              <a:extLst>
                <a:ext uri="{FF2B5EF4-FFF2-40B4-BE49-F238E27FC236}">
                  <a16:creationId xmlns:a16="http://schemas.microsoft.com/office/drawing/2014/main" id="{08783218-3094-D43C-4D56-3630AB47F36A}"/>
                </a:ext>
              </a:extLst>
            </p:cNvPr>
            <p:cNvSpPr/>
            <p:nvPr userDrawn="1"/>
          </p:nvSpPr>
          <p:spPr>
            <a:xfrm>
              <a:off x="-3604183" y="2711336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62" name="Rechthoek 61">
              <a:extLst>
                <a:ext uri="{FF2B5EF4-FFF2-40B4-BE49-F238E27FC236}">
                  <a16:creationId xmlns:a16="http://schemas.microsoft.com/office/drawing/2014/main" id="{1ACF20D0-AB77-8D76-9D86-1AB7E2CFFCC7}"/>
                </a:ext>
              </a:extLst>
            </p:cNvPr>
            <p:cNvSpPr/>
            <p:nvPr userDrawn="1"/>
          </p:nvSpPr>
          <p:spPr>
            <a:xfrm>
              <a:off x="-3319415" y="2711651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Text</a:t>
              </a:r>
            </a:p>
          </p:txBody>
        </p:sp>
        <p:sp>
          <p:nvSpPr>
            <p:cNvPr id="63" name="Ovaal 62">
              <a:extLst>
                <a:ext uri="{FF2B5EF4-FFF2-40B4-BE49-F238E27FC236}">
                  <a16:creationId xmlns:a16="http://schemas.microsoft.com/office/drawing/2014/main" id="{FC64F1D5-8EC8-EC1E-CF76-130FFEE41C92}"/>
                </a:ext>
              </a:extLst>
            </p:cNvPr>
            <p:cNvSpPr/>
            <p:nvPr userDrawn="1"/>
          </p:nvSpPr>
          <p:spPr>
            <a:xfrm>
              <a:off x="-3604183" y="3002620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5</a:t>
              </a:r>
            </a:p>
          </p:txBody>
        </p:sp>
        <p:sp>
          <p:nvSpPr>
            <p:cNvPr id="64" name="Rechthoek 63">
              <a:extLst>
                <a:ext uri="{FF2B5EF4-FFF2-40B4-BE49-F238E27FC236}">
                  <a16:creationId xmlns:a16="http://schemas.microsoft.com/office/drawing/2014/main" id="{D8597DBA-336D-95C0-7060-DB888017AE7E}"/>
                </a:ext>
              </a:extLst>
            </p:cNvPr>
            <p:cNvSpPr/>
            <p:nvPr userDrawn="1"/>
          </p:nvSpPr>
          <p:spPr>
            <a:xfrm>
              <a:off x="-3319415" y="3003040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HEADING #1</a:t>
              </a:r>
            </a:p>
          </p:txBody>
        </p:sp>
        <p:sp>
          <p:nvSpPr>
            <p:cNvPr id="65" name="Ovaal 64">
              <a:extLst>
                <a:ext uri="{FF2B5EF4-FFF2-40B4-BE49-F238E27FC236}">
                  <a16:creationId xmlns:a16="http://schemas.microsoft.com/office/drawing/2014/main" id="{C11B1ABF-9F01-984C-A942-D76B17EFE499}"/>
                </a:ext>
              </a:extLst>
            </p:cNvPr>
            <p:cNvSpPr/>
            <p:nvPr userDrawn="1"/>
          </p:nvSpPr>
          <p:spPr>
            <a:xfrm>
              <a:off x="-3604183" y="329390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6</a:t>
              </a:r>
            </a:p>
          </p:txBody>
        </p:sp>
        <p:sp>
          <p:nvSpPr>
            <p:cNvPr id="66" name="Rechthoek 65">
              <a:extLst>
                <a:ext uri="{FF2B5EF4-FFF2-40B4-BE49-F238E27FC236}">
                  <a16:creationId xmlns:a16="http://schemas.microsoft.com/office/drawing/2014/main" id="{8CA7E8AE-BABA-BFDE-62C3-24BD20AF4911}"/>
                </a:ext>
              </a:extLst>
            </p:cNvPr>
            <p:cNvSpPr/>
            <p:nvPr userDrawn="1"/>
          </p:nvSpPr>
          <p:spPr>
            <a:xfrm>
              <a:off x="-3319415" y="3585818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+mj-lt"/>
                <a:buAutoNum type="arabicPeriod"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Numbered</a:t>
              </a:r>
            </a:p>
          </p:txBody>
        </p:sp>
        <p:sp>
          <p:nvSpPr>
            <p:cNvPr id="67" name="Ovaal 66">
              <a:extLst>
                <a:ext uri="{FF2B5EF4-FFF2-40B4-BE49-F238E27FC236}">
                  <a16:creationId xmlns:a16="http://schemas.microsoft.com/office/drawing/2014/main" id="{FE08BB8D-C3F1-905D-EFFD-4801DE23BD7A}"/>
                </a:ext>
              </a:extLst>
            </p:cNvPr>
            <p:cNvSpPr/>
            <p:nvPr userDrawn="1"/>
          </p:nvSpPr>
          <p:spPr>
            <a:xfrm>
              <a:off x="-3604183" y="358518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7</a:t>
              </a:r>
            </a:p>
          </p:txBody>
        </p:sp>
        <p:sp>
          <p:nvSpPr>
            <p:cNvPr id="68" name="Rechthoek 67">
              <a:extLst>
                <a:ext uri="{FF2B5EF4-FFF2-40B4-BE49-F238E27FC236}">
                  <a16:creationId xmlns:a16="http://schemas.microsoft.com/office/drawing/2014/main" id="{BE8EEEFA-93E3-940C-9BA6-B706DE1348FB}"/>
                </a:ext>
              </a:extLst>
            </p:cNvPr>
            <p:cNvSpPr/>
            <p:nvPr userDrawn="1"/>
          </p:nvSpPr>
          <p:spPr>
            <a:xfrm>
              <a:off x="-3325830" y="3877207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1813" marR="0" lvl="0" indent="-265113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1"/>
                </a:buClr>
                <a:buSzTx/>
                <a:buFont typeface="+mj-lt"/>
                <a:buAutoNum type="alphaLcPeriod"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Alphabetical</a:t>
              </a:r>
            </a:p>
          </p:txBody>
        </p:sp>
        <p:sp>
          <p:nvSpPr>
            <p:cNvPr id="69" name="Ovaal 68">
              <a:extLst>
                <a:ext uri="{FF2B5EF4-FFF2-40B4-BE49-F238E27FC236}">
                  <a16:creationId xmlns:a16="http://schemas.microsoft.com/office/drawing/2014/main" id="{6A50D926-9468-E719-B17E-A49C6EAEAF36}"/>
                </a:ext>
              </a:extLst>
            </p:cNvPr>
            <p:cNvSpPr/>
            <p:nvPr userDrawn="1"/>
          </p:nvSpPr>
          <p:spPr>
            <a:xfrm>
              <a:off x="-3604183" y="387647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8</a:t>
              </a:r>
            </a:p>
          </p:txBody>
        </p:sp>
        <p:sp>
          <p:nvSpPr>
            <p:cNvPr id="70" name="Rechthoek 69">
              <a:extLst>
                <a:ext uri="{FF2B5EF4-FFF2-40B4-BE49-F238E27FC236}">
                  <a16:creationId xmlns:a16="http://schemas.microsoft.com/office/drawing/2014/main" id="{D569FEEA-C3E3-AC7E-E012-AEC0B2049EBC}"/>
                </a:ext>
              </a:extLst>
            </p:cNvPr>
            <p:cNvSpPr/>
            <p:nvPr userDrawn="1"/>
          </p:nvSpPr>
          <p:spPr>
            <a:xfrm>
              <a:off x="-3319415" y="416859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en-GB" sz="1400" b="0" i="1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Quote</a:t>
              </a:r>
            </a:p>
          </p:txBody>
        </p:sp>
        <p:sp>
          <p:nvSpPr>
            <p:cNvPr id="71" name="Ovaal 70">
              <a:extLst>
                <a:ext uri="{FF2B5EF4-FFF2-40B4-BE49-F238E27FC236}">
                  <a16:creationId xmlns:a16="http://schemas.microsoft.com/office/drawing/2014/main" id="{6B14A1F8-5DAD-BA97-03D0-535982854E24}"/>
                </a:ext>
              </a:extLst>
            </p:cNvPr>
            <p:cNvSpPr/>
            <p:nvPr userDrawn="1"/>
          </p:nvSpPr>
          <p:spPr>
            <a:xfrm>
              <a:off x="-3604183" y="416859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9</a:t>
              </a:r>
            </a:p>
          </p:txBody>
        </p:sp>
        <p:sp>
          <p:nvSpPr>
            <p:cNvPr id="72" name="Rechthoek 71">
              <a:extLst>
                <a:ext uri="{FF2B5EF4-FFF2-40B4-BE49-F238E27FC236}">
                  <a16:creationId xmlns:a16="http://schemas.microsoft.com/office/drawing/2014/main" id="{3190F3F9-F68D-0C40-3479-DF4E9E39D247}"/>
                </a:ext>
              </a:extLst>
            </p:cNvPr>
            <p:cNvSpPr/>
            <p:nvPr userDrawn="1"/>
          </p:nvSpPr>
          <p:spPr>
            <a:xfrm>
              <a:off x="-3319415" y="3294429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Heading #2</a:t>
              </a:r>
            </a:p>
          </p:txBody>
        </p:sp>
        <p:grpSp>
          <p:nvGrpSpPr>
            <p:cNvPr id="73" name="VOORBEELD">
              <a:extLst>
                <a:ext uri="{FF2B5EF4-FFF2-40B4-BE49-F238E27FC236}">
                  <a16:creationId xmlns:a16="http://schemas.microsoft.com/office/drawing/2014/main" id="{623DBCC6-8A7D-059E-4CDA-901A0CA21AFF}"/>
                </a:ext>
              </a:extLst>
            </p:cNvPr>
            <p:cNvGrpSpPr/>
            <p:nvPr userDrawn="1"/>
          </p:nvGrpSpPr>
          <p:grpSpPr>
            <a:xfrm>
              <a:off x="-3605171" y="458674"/>
              <a:ext cx="3234311" cy="558875"/>
              <a:chOff x="-3605171" y="458674"/>
              <a:chExt cx="3234311" cy="558875"/>
            </a:xfrm>
          </p:grpSpPr>
          <p:sp>
            <p:nvSpPr>
              <p:cNvPr id="78" name="Rechthoek 77">
                <a:extLst>
                  <a:ext uri="{FF2B5EF4-FFF2-40B4-BE49-F238E27FC236}">
                    <a16:creationId xmlns:a16="http://schemas.microsoft.com/office/drawing/2014/main" id="{3BB0097D-814A-D246-5D2D-1A2AFA3722A9}"/>
                  </a:ext>
                </a:extLst>
              </p:cNvPr>
              <p:cNvSpPr/>
              <p:nvPr userDrawn="1"/>
            </p:nvSpPr>
            <p:spPr>
              <a:xfrm>
                <a:off x="-3604183" y="458674"/>
                <a:ext cx="393459" cy="184058"/>
              </a:xfrm>
              <a:prstGeom prst="rect">
                <a:avLst/>
              </a:prstGeom>
              <a:solidFill>
                <a:srgbClr val="F8F8F8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1800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GB" sz="9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Home</a:t>
                </a:r>
              </a:p>
            </p:txBody>
          </p:sp>
          <p:sp>
            <p:nvSpPr>
              <p:cNvPr id="79" name="Rechthoek 78">
                <a:extLst>
                  <a:ext uri="{FF2B5EF4-FFF2-40B4-BE49-F238E27FC236}">
                    <a16:creationId xmlns:a16="http://schemas.microsoft.com/office/drawing/2014/main" id="{AEBD404B-DF88-C5FC-620D-7D6FF9782AD8}"/>
                  </a:ext>
                </a:extLst>
              </p:cNvPr>
              <p:cNvSpPr/>
              <p:nvPr userDrawn="1"/>
            </p:nvSpPr>
            <p:spPr>
              <a:xfrm>
                <a:off x="-3599184" y="621345"/>
                <a:ext cx="383782" cy="27171"/>
              </a:xfrm>
              <a:prstGeom prst="rect">
                <a:avLst/>
              </a:prstGeom>
              <a:solidFill>
                <a:srgbClr val="B746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80" name="Groep 79">
                <a:extLst>
                  <a:ext uri="{FF2B5EF4-FFF2-40B4-BE49-F238E27FC236}">
                    <a16:creationId xmlns:a16="http://schemas.microsoft.com/office/drawing/2014/main" id="{B47E27ED-7148-B371-4C88-CF620682343C}"/>
                  </a:ext>
                </a:extLst>
              </p:cNvPr>
              <p:cNvGrpSpPr/>
              <p:nvPr userDrawn="1"/>
            </p:nvGrpSpPr>
            <p:grpSpPr>
              <a:xfrm>
                <a:off x="-3386247" y="830871"/>
                <a:ext cx="139423" cy="109566"/>
                <a:chOff x="-2866744" y="827071"/>
                <a:chExt cx="168701" cy="132575"/>
              </a:xfrm>
            </p:grpSpPr>
            <p:grpSp>
              <p:nvGrpSpPr>
                <p:cNvPr id="111" name="Groep 110">
                  <a:extLst>
                    <a:ext uri="{FF2B5EF4-FFF2-40B4-BE49-F238E27FC236}">
                      <a16:creationId xmlns:a16="http://schemas.microsoft.com/office/drawing/2014/main" id="{A6725F00-4531-A9CF-A094-3FED6C38E20C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113" name="Rechte verbindingslijn 112">
                    <a:extLst>
                      <a:ext uri="{FF2B5EF4-FFF2-40B4-BE49-F238E27FC236}">
                        <a16:creationId xmlns:a16="http://schemas.microsoft.com/office/drawing/2014/main" id="{3F44A625-88D3-328E-19B3-A961A0D585C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14" name="Rechte verbindingslijn 113">
                    <a:extLst>
                      <a:ext uri="{FF2B5EF4-FFF2-40B4-BE49-F238E27FC236}">
                        <a16:creationId xmlns:a16="http://schemas.microsoft.com/office/drawing/2014/main" id="{87C20E8E-3BC2-67D4-0B23-12DF1FE83BA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15" name="Rechte verbindingslijn 114">
                    <a:extLst>
                      <a:ext uri="{FF2B5EF4-FFF2-40B4-BE49-F238E27FC236}">
                        <a16:creationId xmlns:a16="http://schemas.microsoft.com/office/drawing/2014/main" id="{F1B6EC9E-B4AD-116F-A642-66B401B6697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16" name="Rechte verbindingslijn 115">
                    <a:extLst>
                      <a:ext uri="{FF2B5EF4-FFF2-40B4-BE49-F238E27FC236}">
                        <a16:creationId xmlns:a16="http://schemas.microsoft.com/office/drawing/2014/main" id="{0DEC7E1B-2B5B-1FF9-CA54-FD4A2A12724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17" name="Rechte verbindingslijn 116">
                    <a:extLst>
                      <a:ext uri="{FF2B5EF4-FFF2-40B4-BE49-F238E27FC236}">
                        <a16:creationId xmlns:a16="http://schemas.microsoft.com/office/drawing/2014/main" id="{FA5D848E-4E20-D054-53AB-E2483210128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112" name="Pijl: rechts 111">
                  <a:extLst>
                    <a:ext uri="{FF2B5EF4-FFF2-40B4-BE49-F238E27FC236}">
                      <a16:creationId xmlns:a16="http://schemas.microsoft.com/office/drawing/2014/main" id="{D66605BD-2723-2DB1-49C3-0DC8CAAE1D04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81" name="Groep 80">
                <a:extLst>
                  <a:ext uri="{FF2B5EF4-FFF2-40B4-BE49-F238E27FC236}">
                    <a16:creationId xmlns:a16="http://schemas.microsoft.com/office/drawing/2014/main" id="{D3FF65EB-47D3-18E5-0907-4D33AFC07FFF}"/>
                  </a:ext>
                </a:extLst>
              </p:cNvPr>
              <p:cNvGrpSpPr/>
              <p:nvPr userDrawn="1"/>
            </p:nvGrpSpPr>
            <p:grpSpPr>
              <a:xfrm>
                <a:off x="-3605171" y="830871"/>
                <a:ext cx="139423" cy="109566"/>
                <a:chOff x="-2866744" y="518074"/>
                <a:chExt cx="168701" cy="132575"/>
              </a:xfrm>
            </p:grpSpPr>
            <p:grpSp>
              <p:nvGrpSpPr>
                <p:cNvPr id="104" name="Groep 103">
                  <a:extLst>
                    <a:ext uri="{FF2B5EF4-FFF2-40B4-BE49-F238E27FC236}">
                      <a16:creationId xmlns:a16="http://schemas.microsoft.com/office/drawing/2014/main" id="{E35CFBFB-15E2-5B82-0183-E6FFFBC8C890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106" name="Rechte verbindingslijn 105">
                    <a:extLst>
                      <a:ext uri="{FF2B5EF4-FFF2-40B4-BE49-F238E27FC236}">
                        <a16:creationId xmlns:a16="http://schemas.microsoft.com/office/drawing/2014/main" id="{95E4AD43-4F13-2075-2C92-412DD22FC00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7" name="Rechte verbindingslijn 106">
                    <a:extLst>
                      <a:ext uri="{FF2B5EF4-FFF2-40B4-BE49-F238E27FC236}">
                        <a16:creationId xmlns:a16="http://schemas.microsoft.com/office/drawing/2014/main" id="{4ED7B810-98D2-5349-60C0-0980A216A51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8" name="Rechte verbindingslijn 107">
                    <a:extLst>
                      <a:ext uri="{FF2B5EF4-FFF2-40B4-BE49-F238E27FC236}">
                        <a16:creationId xmlns:a16="http://schemas.microsoft.com/office/drawing/2014/main" id="{9DC81494-6522-9E5A-9F16-BAE6144BB45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9" name="Rechte verbindingslijn 108">
                    <a:extLst>
                      <a:ext uri="{FF2B5EF4-FFF2-40B4-BE49-F238E27FC236}">
                        <a16:creationId xmlns:a16="http://schemas.microsoft.com/office/drawing/2014/main" id="{318241EA-9913-D16F-DBE6-5F61E331A65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10" name="Rechte verbindingslijn 109">
                    <a:extLst>
                      <a:ext uri="{FF2B5EF4-FFF2-40B4-BE49-F238E27FC236}">
                        <a16:creationId xmlns:a16="http://schemas.microsoft.com/office/drawing/2014/main" id="{F0825EF2-E263-9E83-76B7-FC2DC8C24C8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105" name="Pijl: rechts 104">
                  <a:extLst>
                    <a:ext uri="{FF2B5EF4-FFF2-40B4-BE49-F238E27FC236}">
                      <a16:creationId xmlns:a16="http://schemas.microsoft.com/office/drawing/2014/main" id="{F5C8C76F-24A4-8C3D-C3C1-35B7A0207650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cxnSp>
            <p:nvCxnSpPr>
              <p:cNvPr id="82" name="Rechte verbindingslijn 81">
                <a:extLst>
                  <a:ext uri="{FF2B5EF4-FFF2-40B4-BE49-F238E27FC236}">
                    <a16:creationId xmlns:a16="http://schemas.microsoft.com/office/drawing/2014/main" id="{3F30D8ED-64E9-5B71-A155-0616E672C0B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459956" y="588169"/>
                <a:ext cx="547687" cy="219076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83" name="Rechte verbindingslijn 82">
                <a:extLst>
                  <a:ext uri="{FF2B5EF4-FFF2-40B4-BE49-F238E27FC236}">
                    <a16:creationId xmlns:a16="http://schemas.microsoft.com/office/drawing/2014/main" id="{2660E536-F80E-8EA2-4430-26AFB37877A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224213" y="828675"/>
                <a:ext cx="319088" cy="0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sp>
            <p:nvSpPr>
              <p:cNvPr id="84" name="Rechthoek 83">
                <a:extLst>
                  <a:ext uri="{FF2B5EF4-FFF2-40B4-BE49-F238E27FC236}">
                    <a16:creationId xmlns:a16="http://schemas.microsoft.com/office/drawing/2014/main" id="{054B2CBC-74DB-CD58-9C75-1128C9FB436D}"/>
                  </a:ext>
                </a:extLst>
              </p:cNvPr>
              <p:cNvSpPr/>
              <p:nvPr userDrawn="1"/>
            </p:nvSpPr>
            <p:spPr>
              <a:xfrm>
                <a:off x="-2559903" y="512179"/>
                <a:ext cx="2189042" cy="15108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Text level down</a:t>
                </a:r>
              </a:p>
            </p:txBody>
          </p:sp>
          <p:sp>
            <p:nvSpPr>
              <p:cNvPr id="85" name="Rechthoek 84">
                <a:extLst>
                  <a:ext uri="{FF2B5EF4-FFF2-40B4-BE49-F238E27FC236}">
                    <a16:creationId xmlns:a16="http://schemas.microsoft.com/office/drawing/2014/main" id="{531B2700-01D1-2131-3CD2-AB456E165286}"/>
                  </a:ext>
                </a:extLst>
              </p:cNvPr>
              <p:cNvSpPr/>
              <p:nvPr userDrawn="1"/>
            </p:nvSpPr>
            <p:spPr>
              <a:xfrm>
                <a:off x="-2559903" y="819562"/>
                <a:ext cx="2189043" cy="142202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Text level up</a:t>
                </a:r>
              </a:p>
            </p:txBody>
          </p:sp>
          <p:grpSp>
            <p:nvGrpSpPr>
              <p:cNvPr id="86" name="Groep 85">
                <a:extLst>
                  <a:ext uri="{FF2B5EF4-FFF2-40B4-BE49-F238E27FC236}">
                    <a16:creationId xmlns:a16="http://schemas.microsoft.com/office/drawing/2014/main" id="{E07F7B3C-75A6-2282-420E-7989D36A0CCE}"/>
                  </a:ext>
                </a:extLst>
              </p:cNvPr>
              <p:cNvGrpSpPr/>
              <p:nvPr userDrawn="1"/>
            </p:nvGrpSpPr>
            <p:grpSpPr>
              <a:xfrm>
                <a:off x="-2916763" y="769168"/>
                <a:ext cx="268738" cy="248381"/>
                <a:chOff x="-2916763" y="769168"/>
                <a:chExt cx="268738" cy="248381"/>
              </a:xfrm>
            </p:grpSpPr>
            <p:sp>
              <p:nvSpPr>
                <p:cNvPr id="96" name="Rechthoek 95">
                  <a:extLst>
                    <a:ext uri="{FF2B5EF4-FFF2-40B4-BE49-F238E27FC236}">
                      <a16:creationId xmlns:a16="http://schemas.microsoft.com/office/drawing/2014/main" id="{D2E86231-399F-741F-B1CE-E8E5A80DB564}"/>
                    </a:ext>
                  </a:extLst>
                </p:cNvPr>
                <p:cNvSpPr/>
                <p:nvPr userDrawn="1"/>
              </p:nvSpPr>
              <p:spPr>
                <a:xfrm>
                  <a:off x="-2916763" y="769168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GB" sz="105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97" name="Groep 96">
                  <a:extLst>
                    <a:ext uri="{FF2B5EF4-FFF2-40B4-BE49-F238E27FC236}">
                      <a16:creationId xmlns:a16="http://schemas.microsoft.com/office/drawing/2014/main" id="{E6811680-102C-B85A-8953-A756138E0ABB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99" name="Rechte verbindingslijn 98">
                    <a:extLst>
                      <a:ext uri="{FF2B5EF4-FFF2-40B4-BE49-F238E27FC236}">
                        <a16:creationId xmlns:a16="http://schemas.microsoft.com/office/drawing/2014/main" id="{D5D35FFF-ED45-35DD-8042-F4BD7CF526E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0" name="Rechte verbindingslijn 99">
                    <a:extLst>
                      <a:ext uri="{FF2B5EF4-FFF2-40B4-BE49-F238E27FC236}">
                        <a16:creationId xmlns:a16="http://schemas.microsoft.com/office/drawing/2014/main" id="{48DCD086-FEEA-5DB1-3B79-01391082C5B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1" name="Rechte verbindingslijn 100">
                    <a:extLst>
                      <a:ext uri="{FF2B5EF4-FFF2-40B4-BE49-F238E27FC236}">
                        <a16:creationId xmlns:a16="http://schemas.microsoft.com/office/drawing/2014/main" id="{DA52B0DD-9DFA-B455-1914-BE8C5FCD4E9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2" name="Rechte verbindingslijn 101">
                    <a:extLst>
                      <a:ext uri="{FF2B5EF4-FFF2-40B4-BE49-F238E27FC236}">
                        <a16:creationId xmlns:a16="http://schemas.microsoft.com/office/drawing/2014/main" id="{816E7792-A60F-ECC5-C435-E6074BC8E6F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3" name="Rechte verbindingslijn 102">
                    <a:extLst>
                      <a:ext uri="{FF2B5EF4-FFF2-40B4-BE49-F238E27FC236}">
                        <a16:creationId xmlns:a16="http://schemas.microsoft.com/office/drawing/2014/main" id="{44A13627-8E30-6A14-CDD5-5502D35A05D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98" name="Pijl: rechts 97">
                  <a:extLst>
                    <a:ext uri="{FF2B5EF4-FFF2-40B4-BE49-F238E27FC236}">
                      <a16:creationId xmlns:a16="http://schemas.microsoft.com/office/drawing/2014/main" id="{AF692E04-5291-E7E3-57B7-F1B82C26F2BF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87" name="Groep 86">
                <a:extLst>
                  <a:ext uri="{FF2B5EF4-FFF2-40B4-BE49-F238E27FC236}">
                    <a16:creationId xmlns:a16="http://schemas.microsoft.com/office/drawing/2014/main" id="{794FD707-BED3-0038-E7B9-8AD4AAFAFE6B}"/>
                  </a:ext>
                </a:extLst>
              </p:cNvPr>
              <p:cNvGrpSpPr/>
              <p:nvPr userDrawn="1"/>
            </p:nvGrpSpPr>
            <p:grpSpPr>
              <a:xfrm>
                <a:off x="-2916763" y="460171"/>
                <a:ext cx="268738" cy="248381"/>
                <a:chOff x="-2916763" y="460171"/>
                <a:chExt cx="268738" cy="248381"/>
              </a:xfrm>
            </p:grpSpPr>
            <p:sp>
              <p:nvSpPr>
                <p:cNvPr id="88" name="Rechthoek 87">
                  <a:extLst>
                    <a:ext uri="{FF2B5EF4-FFF2-40B4-BE49-F238E27FC236}">
                      <a16:creationId xmlns:a16="http://schemas.microsoft.com/office/drawing/2014/main" id="{77640DC6-BD68-421E-42AA-98CD29A336D8}"/>
                    </a:ext>
                  </a:extLst>
                </p:cNvPr>
                <p:cNvSpPr/>
                <p:nvPr userDrawn="1"/>
              </p:nvSpPr>
              <p:spPr>
                <a:xfrm>
                  <a:off x="-2916763" y="460171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GB" sz="105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89" name="Groep 88">
                  <a:extLst>
                    <a:ext uri="{FF2B5EF4-FFF2-40B4-BE49-F238E27FC236}">
                      <a16:creationId xmlns:a16="http://schemas.microsoft.com/office/drawing/2014/main" id="{AF1A7CA4-1A59-DE2E-744A-A9BA97056C15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91" name="Rechte verbindingslijn 90">
                    <a:extLst>
                      <a:ext uri="{FF2B5EF4-FFF2-40B4-BE49-F238E27FC236}">
                        <a16:creationId xmlns:a16="http://schemas.microsoft.com/office/drawing/2014/main" id="{D9A1B287-FBF2-A5D6-1D1E-3064E661930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2" name="Rechte verbindingslijn 91">
                    <a:extLst>
                      <a:ext uri="{FF2B5EF4-FFF2-40B4-BE49-F238E27FC236}">
                        <a16:creationId xmlns:a16="http://schemas.microsoft.com/office/drawing/2014/main" id="{A2D85464-A2CB-0782-5EA6-A303ED769EB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3" name="Rechte verbindingslijn 92">
                    <a:extLst>
                      <a:ext uri="{FF2B5EF4-FFF2-40B4-BE49-F238E27FC236}">
                        <a16:creationId xmlns:a16="http://schemas.microsoft.com/office/drawing/2014/main" id="{07FB7439-ED6A-4A24-B599-9751C9352BE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4" name="Rechte verbindingslijn 93">
                    <a:extLst>
                      <a:ext uri="{FF2B5EF4-FFF2-40B4-BE49-F238E27FC236}">
                        <a16:creationId xmlns:a16="http://schemas.microsoft.com/office/drawing/2014/main" id="{7E9149D5-93D1-6E55-E5C8-11D8D05B22C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5" name="Rechte verbindingslijn 94">
                    <a:extLst>
                      <a:ext uri="{FF2B5EF4-FFF2-40B4-BE49-F238E27FC236}">
                        <a16:creationId xmlns:a16="http://schemas.microsoft.com/office/drawing/2014/main" id="{6C52F911-C8C4-E995-BEA1-289C2E2179B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90" name="Pijl: rechts 89">
                  <a:extLst>
                    <a:ext uri="{FF2B5EF4-FFF2-40B4-BE49-F238E27FC236}">
                      <a16:creationId xmlns:a16="http://schemas.microsoft.com/office/drawing/2014/main" id="{5D02BCF2-B0B6-B3DF-2E43-E17F1A968B32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  <p:sp>
          <p:nvSpPr>
            <p:cNvPr id="74" name="Rechthoek 73">
              <a:extLst>
                <a:ext uri="{FF2B5EF4-FFF2-40B4-BE49-F238E27FC236}">
                  <a16:creationId xmlns:a16="http://schemas.microsoft.com/office/drawing/2014/main" id="{2CABF350-6619-A847-2570-C17358025614}"/>
                </a:ext>
              </a:extLst>
            </p:cNvPr>
            <p:cNvSpPr/>
            <p:nvPr userDrawn="1"/>
          </p:nvSpPr>
          <p:spPr>
            <a:xfrm>
              <a:off x="-3786437" y="4531349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Want to know more?</a:t>
              </a:r>
              <a:br>
                <a:rPr lang="en-GB" sz="1200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Go to the instruction slide </a:t>
              </a:r>
              <a:r>
                <a:rPr lang="en-GB" sz="1200" b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INSTRUCTIONS’</a:t>
              </a: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You’ll find it at the beginning of the presentation</a:t>
              </a:r>
              <a:b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or insert it via </a:t>
              </a:r>
              <a:r>
                <a:rPr lang="en-GB" sz="1200" i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‘Home’</a:t>
              </a: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en-GB" sz="1200" i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‘New Slide’.</a:t>
              </a:r>
            </a:p>
          </p:txBody>
        </p:sp>
        <p:grpSp>
          <p:nvGrpSpPr>
            <p:cNvPr id="75" name="ICOON_info">
              <a:extLst>
                <a:ext uri="{FF2B5EF4-FFF2-40B4-BE49-F238E27FC236}">
                  <a16:creationId xmlns:a16="http://schemas.microsoft.com/office/drawing/2014/main" id="{95EE0CA1-4ACC-6FAA-4EBF-0269B1A6C1B4}"/>
                </a:ext>
              </a:extLst>
            </p:cNvPr>
            <p:cNvGrpSpPr/>
            <p:nvPr userDrawn="1"/>
          </p:nvGrpSpPr>
          <p:grpSpPr>
            <a:xfrm>
              <a:off x="-376736" y="4400186"/>
              <a:ext cx="283685" cy="283685"/>
              <a:chOff x="-510741" y="5913713"/>
              <a:chExt cx="267555" cy="267555"/>
            </a:xfrm>
          </p:grpSpPr>
          <p:sp>
            <p:nvSpPr>
              <p:cNvPr id="76" name="Ovaal 75">
                <a:extLst>
                  <a:ext uri="{FF2B5EF4-FFF2-40B4-BE49-F238E27FC236}">
                    <a16:creationId xmlns:a16="http://schemas.microsoft.com/office/drawing/2014/main" id="{0DA0A0C9-02DA-3969-1684-5A9B46F22EE5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77" name="Graphic 163" descr="Informatie">
                <a:extLst>
                  <a:ext uri="{FF2B5EF4-FFF2-40B4-BE49-F238E27FC236}">
                    <a16:creationId xmlns:a16="http://schemas.microsoft.com/office/drawing/2014/main" id="{8C8F35B0-618B-DA7C-3CAC-E248A3419232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200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</p:grpSp>
      <p:grpSp>
        <p:nvGrpSpPr>
          <p:cNvPr id="118" name="INSTRUCTION">
            <a:extLst>
              <a:ext uri="{FF2B5EF4-FFF2-40B4-BE49-F238E27FC236}">
                <a16:creationId xmlns:a16="http://schemas.microsoft.com/office/drawing/2014/main" id="{FF377948-16F3-D3FB-8719-AFFBF2D3B3F2}"/>
              </a:ext>
            </a:extLst>
          </p:cNvPr>
          <p:cNvGrpSpPr/>
          <p:nvPr userDrawn="1"/>
        </p:nvGrpSpPr>
        <p:grpSpPr>
          <a:xfrm>
            <a:off x="12377595" y="1"/>
            <a:ext cx="3693386" cy="5084661"/>
            <a:chOff x="-3786437" y="1"/>
            <a:chExt cx="3693386" cy="5084661"/>
          </a:xfrm>
        </p:grpSpPr>
        <p:sp>
          <p:nvSpPr>
            <p:cNvPr id="119" name="Rechthoek 118">
              <a:extLst>
                <a:ext uri="{FF2B5EF4-FFF2-40B4-BE49-F238E27FC236}">
                  <a16:creationId xmlns:a16="http://schemas.microsoft.com/office/drawing/2014/main" id="{0F03908B-AE10-838F-79CC-77BC795D1019}"/>
                </a:ext>
              </a:extLst>
            </p:cNvPr>
            <p:cNvSpPr/>
            <p:nvPr userDrawn="1"/>
          </p:nvSpPr>
          <p:spPr>
            <a:xfrm>
              <a:off x="-3786165" y="1"/>
              <a:ext cx="3593091" cy="436929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Insert/edit an image</a:t>
              </a:r>
            </a:p>
          </p:txBody>
        </p:sp>
        <p:sp>
          <p:nvSpPr>
            <p:cNvPr id="120" name="Rechthoek 119">
              <a:extLst>
                <a:ext uri="{FF2B5EF4-FFF2-40B4-BE49-F238E27FC236}">
                  <a16:creationId xmlns:a16="http://schemas.microsoft.com/office/drawing/2014/main" id="{A1BA8861-D598-E75F-6A40-27FDB5837E41}"/>
                </a:ext>
              </a:extLst>
            </p:cNvPr>
            <p:cNvSpPr/>
            <p:nvPr userDrawn="1"/>
          </p:nvSpPr>
          <p:spPr>
            <a:xfrm>
              <a:off x="-3786437" y="4256662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Want to know more?</a:t>
              </a:r>
              <a:br>
                <a:rPr lang="en-GB" sz="1200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Go to the instruction slide </a:t>
              </a:r>
              <a:r>
                <a:rPr lang="en-GB" sz="1200" b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INSTRUCTIONS’</a:t>
              </a: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You’ll find it at the beginning of the presentation</a:t>
              </a:r>
              <a:b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or insert it via </a:t>
              </a:r>
              <a:r>
                <a:rPr lang="en-GB" sz="1200" i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‘Home’</a:t>
              </a: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en-GB" sz="1200" i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‘New Slide’.</a:t>
              </a:r>
            </a:p>
          </p:txBody>
        </p:sp>
        <p:sp>
          <p:nvSpPr>
            <p:cNvPr id="121" name="Ovaal 120">
              <a:extLst>
                <a:ext uri="{FF2B5EF4-FFF2-40B4-BE49-F238E27FC236}">
                  <a16:creationId xmlns:a16="http://schemas.microsoft.com/office/drawing/2014/main" id="{D4A7580E-B007-A7E2-5A0A-E1BFF87806CB}"/>
                </a:ext>
              </a:extLst>
            </p:cNvPr>
            <p:cNvSpPr/>
            <p:nvPr userDrawn="1"/>
          </p:nvSpPr>
          <p:spPr>
            <a:xfrm>
              <a:off x="-3603587" y="46532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122" name="Rechthoek 121">
              <a:extLst>
                <a:ext uri="{FF2B5EF4-FFF2-40B4-BE49-F238E27FC236}">
                  <a16:creationId xmlns:a16="http://schemas.microsoft.com/office/drawing/2014/main" id="{2B1D391F-E73B-C5AD-5DBB-4B9A2D9FCFBB}"/>
                </a:ext>
              </a:extLst>
            </p:cNvPr>
            <p:cNvSpPr/>
            <p:nvPr userDrawn="1"/>
          </p:nvSpPr>
          <p:spPr>
            <a:xfrm>
              <a:off x="-3319415" y="465324"/>
              <a:ext cx="2944682" cy="65802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If necessary, delete the existing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by using the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‘Backspace key’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Click on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pictogram to insert a new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1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(see example below)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123" name="Groep 122">
              <a:extLst>
                <a:ext uri="{FF2B5EF4-FFF2-40B4-BE49-F238E27FC236}">
                  <a16:creationId xmlns:a16="http://schemas.microsoft.com/office/drawing/2014/main" id="{22A9B618-EE26-27B5-36D3-B459345CCE69}"/>
                </a:ext>
              </a:extLst>
            </p:cNvPr>
            <p:cNvGrpSpPr/>
            <p:nvPr userDrawn="1"/>
          </p:nvGrpSpPr>
          <p:grpSpPr>
            <a:xfrm>
              <a:off x="-3316179" y="1231351"/>
              <a:ext cx="294789" cy="318834"/>
              <a:chOff x="14466489" y="1001522"/>
              <a:chExt cx="290627" cy="314333"/>
            </a:xfrm>
          </p:grpSpPr>
          <p:sp>
            <p:nvSpPr>
              <p:cNvPr id="224" name="Rechthoek 223">
                <a:extLst>
                  <a:ext uri="{FF2B5EF4-FFF2-40B4-BE49-F238E27FC236}">
                    <a16:creationId xmlns:a16="http://schemas.microsoft.com/office/drawing/2014/main" id="{6110736F-AE46-C2B3-0D60-137DDE53E28E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8181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800" b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25" name="Ovaal 224">
                <a:extLst>
                  <a:ext uri="{FF2B5EF4-FFF2-40B4-BE49-F238E27FC236}">
                    <a16:creationId xmlns:a16="http://schemas.microsoft.com/office/drawing/2014/main" id="{72E42273-C9E4-E717-3419-49E091427EC1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8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26" name="Vrije vorm: vorm 225">
                <a:extLst>
                  <a:ext uri="{FF2B5EF4-FFF2-40B4-BE49-F238E27FC236}">
                    <a16:creationId xmlns:a16="http://schemas.microsoft.com/office/drawing/2014/main" id="{2FD48F75-36B1-D812-3328-04D6C6559EB5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8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27" name="Rechthoek: afgeronde hoeken 226">
                <a:extLst>
                  <a:ext uri="{FF2B5EF4-FFF2-40B4-BE49-F238E27FC236}">
                    <a16:creationId xmlns:a16="http://schemas.microsoft.com/office/drawing/2014/main" id="{1AEFCDE0-CACB-2308-7592-FB4673984596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800" b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cxnSp>
            <p:nvCxnSpPr>
              <p:cNvPr id="228" name="Rechte verbindingslijn 227">
                <a:extLst>
                  <a:ext uri="{FF2B5EF4-FFF2-40B4-BE49-F238E27FC236}">
                    <a16:creationId xmlns:a16="http://schemas.microsoft.com/office/drawing/2014/main" id="{2D072B2B-B0D5-40AC-DAEA-09F1D21E51F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29" name="Rechte verbindingslijn 228">
                <a:extLst>
                  <a:ext uri="{FF2B5EF4-FFF2-40B4-BE49-F238E27FC236}">
                    <a16:creationId xmlns:a16="http://schemas.microsoft.com/office/drawing/2014/main" id="{AB36FCCD-F819-FD15-C6C3-333261AED908}"/>
                  </a:ext>
                </a:extLst>
              </p:cNvPr>
              <p:cNvCxnSpPr>
                <a:cxnSpLocks/>
                <a:stCxn id="227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96" name="Ovaal 195">
              <a:extLst>
                <a:ext uri="{FF2B5EF4-FFF2-40B4-BE49-F238E27FC236}">
                  <a16:creationId xmlns:a16="http://schemas.microsoft.com/office/drawing/2014/main" id="{53AD91DB-9EFA-B427-3C3E-4ECFFC05C3C1}"/>
                </a:ext>
              </a:extLst>
            </p:cNvPr>
            <p:cNvSpPr/>
            <p:nvPr userDrawn="1"/>
          </p:nvSpPr>
          <p:spPr>
            <a:xfrm>
              <a:off x="-3603587" y="172970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197" name="Rechthoek 196">
              <a:extLst>
                <a:ext uri="{FF2B5EF4-FFF2-40B4-BE49-F238E27FC236}">
                  <a16:creationId xmlns:a16="http://schemas.microsoft.com/office/drawing/2014/main" id="{0A132ECF-F16A-0736-0260-A207ACF19AED}"/>
                </a:ext>
              </a:extLst>
            </p:cNvPr>
            <p:cNvSpPr/>
            <p:nvPr userDrawn="1"/>
          </p:nvSpPr>
          <p:spPr>
            <a:xfrm>
              <a:off x="-3319415" y="1729710"/>
              <a:ext cx="2944682" cy="32633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Select the preferred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and click on 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‘Insert’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198" name="Groep 197">
              <a:extLst>
                <a:ext uri="{FF2B5EF4-FFF2-40B4-BE49-F238E27FC236}">
                  <a16:creationId xmlns:a16="http://schemas.microsoft.com/office/drawing/2014/main" id="{70FB20FA-93AB-5858-5169-C8A96A1BE525}"/>
                </a:ext>
              </a:extLst>
            </p:cNvPr>
            <p:cNvGrpSpPr/>
            <p:nvPr userDrawn="1"/>
          </p:nvGrpSpPr>
          <p:grpSpPr>
            <a:xfrm>
              <a:off x="-3311319" y="2164285"/>
              <a:ext cx="825500" cy="209550"/>
              <a:chOff x="13504624" y="2482850"/>
              <a:chExt cx="825500" cy="209550"/>
            </a:xfrm>
          </p:grpSpPr>
          <p:sp>
            <p:nvSpPr>
              <p:cNvPr id="221" name="Rechthoek 220">
                <a:extLst>
                  <a:ext uri="{FF2B5EF4-FFF2-40B4-BE49-F238E27FC236}">
                    <a16:creationId xmlns:a16="http://schemas.microsoft.com/office/drawing/2014/main" id="{89A7FD2C-4007-9F3B-1AF0-661FA2226E4C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72000" tIns="0" rIns="28800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Insert</a:t>
                </a:r>
              </a:p>
            </p:txBody>
          </p:sp>
          <p:cxnSp>
            <p:nvCxnSpPr>
              <p:cNvPr id="222" name="Rechte verbindingslijn 221">
                <a:extLst>
                  <a:ext uri="{FF2B5EF4-FFF2-40B4-BE49-F238E27FC236}">
                    <a16:creationId xmlns:a16="http://schemas.microsoft.com/office/drawing/2014/main" id="{38807286-1DE1-F68B-B4AF-9704E39D35DF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223" name="Gelijkbenige driehoek 222">
                <a:extLst>
                  <a:ext uri="{FF2B5EF4-FFF2-40B4-BE49-F238E27FC236}">
                    <a16:creationId xmlns:a16="http://schemas.microsoft.com/office/drawing/2014/main" id="{76C50B1F-8E73-81DF-7249-28166983D874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9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199" name="Ovaal 198">
              <a:extLst>
                <a:ext uri="{FF2B5EF4-FFF2-40B4-BE49-F238E27FC236}">
                  <a16:creationId xmlns:a16="http://schemas.microsoft.com/office/drawing/2014/main" id="{4E7F88D5-0523-BBD7-4E47-78FDA63C0D6E}"/>
                </a:ext>
              </a:extLst>
            </p:cNvPr>
            <p:cNvSpPr/>
            <p:nvPr userDrawn="1"/>
          </p:nvSpPr>
          <p:spPr>
            <a:xfrm>
              <a:off x="-3603587" y="255335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200" name="Rechthoek 199">
              <a:extLst>
                <a:ext uri="{FF2B5EF4-FFF2-40B4-BE49-F238E27FC236}">
                  <a16:creationId xmlns:a16="http://schemas.microsoft.com/office/drawing/2014/main" id="{973E38F5-9905-649E-4F50-6DB6A5A3A808}"/>
                </a:ext>
              </a:extLst>
            </p:cNvPr>
            <p:cNvSpPr/>
            <p:nvPr userDrawn="1"/>
          </p:nvSpPr>
          <p:spPr>
            <a:xfrm>
              <a:off x="-3319415" y="2553360"/>
              <a:ext cx="2944682" cy="79034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To scale or drag the image, go to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‘Picture Tools - Format’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and click on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button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‘Crop’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Scale the image itself with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spheres and scale the image frame with the brackets.</a:t>
              </a:r>
            </a:p>
          </p:txBody>
        </p:sp>
        <p:grpSp>
          <p:nvGrpSpPr>
            <p:cNvPr id="201" name="Groep 200">
              <a:extLst>
                <a:ext uri="{FF2B5EF4-FFF2-40B4-BE49-F238E27FC236}">
                  <a16:creationId xmlns:a16="http://schemas.microsoft.com/office/drawing/2014/main" id="{036BED3D-59CB-E7D5-BF0F-65294444DDE6}"/>
                </a:ext>
              </a:extLst>
            </p:cNvPr>
            <p:cNvGrpSpPr/>
            <p:nvPr userDrawn="1"/>
          </p:nvGrpSpPr>
          <p:grpSpPr>
            <a:xfrm>
              <a:off x="-3441613" y="3457758"/>
              <a:ext cx="622283" cy="612920"/>
              <a:chOff x="12617641" y="3403239"/>
              <a:chExt cx="752963" cy="741634"/>
            </a:xfrm>
          </p:grpSpPr>
          <p:grpSp>
            <p:nvGrpSpPr>
              <p:cNvPr id="205" name="Groep 204">
                <a:extLst>
                  <a:ext uri="{FF2B5EF4-FFF2-40B4-BE49-F238E27FC236}">
                    <a16:creationId xmlns:a16="http://schemas.microsoft.com/office/drawing/2014/main" id="{1DB7CFE7-BC7E-A929-0764-EE0FB70BC0DD}"/>
                  </a:ext>
                </a:extLst>
              </p:cNvPr>
              <p:cNvGrpSpPr/>
              <p:nvPr userDrawn="1"/>
            </p:nvGrpSpPr>
            <p:grpSpPr>
              <a:xfrm>
                <a:off x="12771530" y="3403239"/>
                <a:ext cx="467176" cy="448491"/>
                <a:chOff x="12782157" y="3403239"/>
                <a:chExt cx="467176" cy="448491"/>
              </a:xfrm>
            </p:grpSpPr>
            <p:grpSp>
              <p:nvGrpSpPr>
                <p:cNvPr id="208" name="Groep 207">
                  <a:extLst>
                    <a:ext uri="{FF2B5EF4-FFF2-40B4-BE49-F238E27FC236}">
                      <a16:creationId xmlns:a16="http://schemas.microsoft.com/office/drawing/2014/main" id="{5D5E8B7B-359A-E241-694F-D7F7AA4E633E}"/>
                    </a:ext>
                  </a:extLst>
                </p:cNvPr>
                <p:cNvGrpSpPr/>
                <p:nvPr userDrawn="1"/>
              </p:nvGrpSpPr>
              <p:grpSpPr>
                <a:xfrm>
                  <a:off x="12782157" y="3403239"/>
                  <a:ext cx="412976" cy="396132"/>
                  <a:chOff x="13554906" y="3320109"/>
                  <a:chExt cx="443917" cy="425811"/>
                </a:xfrm>
              </p:grpSpPr>
              <p:grpSp>
                <p:nvGrpSpPr>
                  <p:cNvPr id="215" name="Groep 214">
                    <a:extLst>
                      <a:ext uri="{FF2B5EF4-FFF2-40B4-BE49-F238E27FC236}">
                        <a16:creationId xmlns:a16="http://schemas.microsoft.com/office/drawing/2014/main" id="{D4C92D5C-F9ED-130F-47A2-9B7042A215F8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17" cy="425811"/>
                    <a:chOff x="12909684" y="1276143"/>
                    <a:chExt cx="443917" cy="425811"/>
                  </a:xfrm>
                </p:grpSpPr>
                <p:sp>
                  <p:nvSpPr>
                    <p:cNvPr id="218" name="Rechthoek 217">
                      <a:extLst>
                        <a:ext uri="{FF2B5EF4-FFF2-40B4-BE49-F238E27FC236}">
                          <a16:creationId xmlns:a16="http://schemas.microsoft.com/office/drawing/2014/main" id="{C71C8EA8-E0D1-6CAF-92BD-11AC935522FB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9" y="1276143"/>
                      <a:ext cx="443912" cy="425811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800" b="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219" name="Rechthoek 218">
                      <a:extLst>
                        <a:ext uri="{FF2B5EF4-FFF2-40B4-BE49-F238E27FC236}">
                          <a16:creationId xmlns:a16="http://schemas.microsoft.com/office/drawing/2014/main" id="{BA6C1115-3C3B-938C-3F92-D0163EBB563E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800" b="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220" name="Ovaal 219">
                      <a:extLst>
                        <a:ext uri="{FF2B5EF4-FFF2-40B4-BE49-F238E27FC236}">
                          <a16:creationId xmlns:a16="http://schemas.microsoft.com/office/drawing/2014/main" id="{DD1BD6F8-8D0E-03AC-7D42-2D7CA9D08E78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en-GB" sz="1000" b="1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pic>
                <p:nvPicPr>
                  <p:cNvPr id="216" name="Afbeelding 215">
                    <a:extLst>
                      <a:ext uri="{FF2B5EF4-FFF2-40B4-BE49-F238E27FC236}">
                        <a16:creationId xmlns:a16="http://schemas.microsoft.com/office/drawing/2014/main" id="{C0196B11-1C60-D298-4EBF-DD2B714DEAC8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1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217" name="Afbeelding 216">
                    <a:extLst>
                      <a:ext uri="{FF2B5EF4-FFF2-40B4-BE49-F238E27FC236}">
                        <a16:creationId xmlns:a16="http://schemas.microsoft.com/office/drawing/2014/main" id="{529B6464-78CC-63B5-FA36-D2DA35973C15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9" y="3449265"/>
                    <a:ext cx="173367" cy="111424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09" name="Groep 208">
                  <a:extLst>
                    <a:ext uri="{FF2B5EF4-FFF2-40B4-BE49-F238E27FC236}">
                      <a16:creationId xmlns:a16="http://schemas.microsoft.com/office/drawing/2014/main" id="{C955EA84-0D9E-67BE-6BF3-072C490B92D1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213" name="Rechthoek 212">
                    <a:extLst>
                      <a:ext uri="{FF2B5EF4-FFF2-40B4-BE49-F238E27FC236}">
                        <a16:creationId xmlns:a16="http://schemas.microsoft.com/office/drawing/2014/main" id="{D58DCC9D-6C67-4D6A-8E98-6EFE600E8EB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14" name="Rechthoek 213">
                    <a:extLst>
                      <a:ext uri="{FF2B5EF4-FFF2-40B4-BE49-F238E27FC236}">
                        <a16:creationId xmlns:a16="http://schemas.microsoft.com/office/drawing/2014/main" id="{0BE76BB8-26DD-BFD0-5510-1E7D2167DF7D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0" name="Groep 209">
                  <a:extLst>
                    <a:ext uri="{FF2B5EF4-FFF2-40B4-BE49-F238E27FC236}">
                      <a16:creationId xmlns:a16="http://schemas.microsoft.com/office/drawing/2014/main" id="{A0CF8D52-F218-BD45-511A-C32ADD4FB616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211" name="Rechthoek 210">
                    <a:extLst>
                      <a:ext uri="{FF2B5EF4-FFF2-40B4-BE49-F238E27FC236}">
                        <a16:creationId xmlns:a16="http://schemas.microsoft.com/office/drawing/2014/main" id="{B2034356-DCCC-FDD4-8912-D0178DCA59C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12" name="Rechthoek 211">
                    <a:extLst>
                      <a:ext uri="{FF2B5EF4-FFF2-40B4-BE49-F238E27FC236}">
                        <a16:creationId xmlns:a16="http://schemas.microsoft.com/office/drawing/2014/main" id="{E5BCD6FA-764E-FDE4-F98F-6FBA0F845867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</p:grpSp>
          <p:sp>
            <p:nvSpPr>
              <p:cNvPr id="206" name="Rechthoek 205">
                <a:extLst>
                  <a:ext uri="{FF2B5EF4-FFF2-40B4-BE49-F238E27FC236}">
                    <a16:creationId xmlns:a16="http://schemas.microsoft.com/office/drawing/2014/main" id="{3112CEFA-176D-226E-1362-430E3BCBF758}"/>
                  </a:ext>
                </a:extLst>
              </p:cNvPr>
              <p:cNvSpPr/>
              <p:nvPr userDrawn="1"/>
            </p:nvSpPr>
            <p:spPr>
              <a:xfrm>
                <a:off x="12617641" y="3889890"/>
                <a:ext cx="752963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Crop</a:t>
                </a:r>
              </a:p>
            </p:txBody>
          </p:sp>
          <p:sp>
            <p:nvSpPr>
              <p:cNvPr id="207" name="Gelijkbenige driehoek 206">
                <a:extLst>
                  <a:ext uri="{FF2B5EF4-FFF2-40B4-BE49-F238E27FC236}">
                    <a16:creationId xmlns:a16="http://schemas.microsoft.com/office/drawing/2014/main" id="{B9E2CDDE-ACDA-7278-6D06-E9E8AA065E01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8181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202" name="ICOON_info">
              <a:extLst>
                <a:ext uri="{FF2B5EF4-FFF2-40B4-BE49-F238E27FC236}">
                  <a16:creationId xmlns:a16="http://schemas.microsoft.com/office/drawing/2014/main" id="{FF3F59EF-EC7B-2D35-B52B-0E03D043BC20}"/>
                </a:ext>
              </a:extLst>
            </p:cNvPr>
            <p:cNvGrpSpPr/>
            <p:nvPr userDrawn="1"/>
          </p:nvGrpSpPr>
          <p:grpSpPr>
            <a:xfrm>
              <a:off x="-376736" y="4085613"/>
              <a:ext cx="283685" cy="283685"/>
              <a:chOff x="-510741" y="5913713"/>
              <a:chExt cx="267555" cy="267555"/>
            </a:xfrm>
          </p:grpSpPr>
          <p:sp>
            <p:nvSpPr>
              <p:cNvPr id="203" name="Ovaal 202">
                <a:extLst>
                  <a:ext uri="{FF2B5EF4-FFF2-40B4-BE49-F238E27FC236}">
                    <a16:creationId xmlns:a16="http://schemas.microsoft.com/office/drawing/2014/main" id="{9C5420BE-287B-1E40-3A6A-29E72CB2AD5C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04" name="Graphic 163" descr="Informatie">
                <a:extLst>
                  <a:ext uri="{FF2B5EF4-FFF2-40B4-BE49-F238E27FC236}">
                    <a16:creationId xmlns:a16="http://schemas.microsoft.com/office/drawing/2014/main" id="{225D2459-456A-062A-91EB-090239AB6308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200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52863019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photo (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720000" y="1844674"/>
            <a:ext cx="3434667" cy="4284663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GB" noProof="0"/>
              <a:t>Bullet</a:t>
            </a:r>
          </a:p>
          <a:p>
            <a:pPr lvl="1"/>
            <a:r>
              <a:rPr lang="en-GB" noProof="0"/>
              <a:t>Sub-bullet #1</a:t>
            </a:r>
          </a:p>
          <a:p>
            <a:pPr lvl="2"/>
            <a:r>
              <a:rPr lang="en-GB" noProof="0"/>
              <a:t>Sub-bullet #2</a:t>
            </a:r>
          </a:p>
          <a:p>
            <a:pPr lvl="3"/>
            <a:r>
              <a:rPr lang="en-GB" noProof="0"/>
              <a:t>Text</a:t>
            </a:r>
          </a:p>
          <a:p>
            <a:pPr lvl="4"/>
            <a:r>
              <a:rPr lang="en-GB" noProof="0"/>
              <a:t>Heading #1</a:t>
            </a:r>
          </a:p>
          <a:p>
            <a:pPr lvl="5"/>
            <a:r>
              <a:rPr lang="en-GB" noProof="0"/>
              <a:t>Heading #2</a:t>
            </a:r>
          </a:p>
          <a:p>
            <a:pPr lvl="6"/>
            <a:r>
              <a:rPr lang="en-GB" noProof="0"/>
              <a:t>Numbered</a:t>
            </a:r>
          </a:p>
          <a:p>
            <a:pPr lvl="7"/>
            <a:r>
              <a:rPr lang="en-GB" noProof="0"/>
              <a:t>Alphabetical</a:t>
            </a:r>
          </a:p>
          <a:p>
            <a:pPr lvl="8"/>
            <a:r>
              <a:rPr lang="en-GB" noProof="0"/>
              <a:t>Quote</a:t>
            </a:r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E541B53C-EDA7-4445-8B1E-7C9991C20F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1" y="720000"/>
            <a:ext cx="3435440" cy="369025"/>
          </a:xfrm>
        </p:spPr>
        <p:txBody>
          <a:bodyPr/>
          <a:lstStyle/>
          <a:p>
            <a:r>
              <a:rPr lang="en-GB" noProof="0"/>
              <a:t>Place title here</a:t>
            </a:r>
            <a:endParaRPr lang="en-GB"/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1C217A3A-2F7A-405A-8179-70A8D4BE4C0F}"/>
              </a:ext>
            </a:extLst>
          </p:cNvPr>
          <p:cNvSpPr/>
          <p:nvPr userDrawn="1"/>
        </p:nvSpPr>
        <p:spPr>
          <a:xfrm>
            <a:off x="0" y="-425941"/>
            <a:ext cx="1476366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sz="1600" b="0" cap="none" baseline="0" noProof="0">
                <a:solidFill>
                  <a:schemeClr val="accent1"/>
                </a:solidFill>
                <a:latin typeface="+mj-lt"/>
              </a:rPr>
              <a:t>Text + photo (L)</a:t>
            </a:r>
          </a:p>
        </p:txBody>
      </p:sp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A985D4BE-4AFC-4ECF-840C-50E169FA5E0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D2CD4F0-FFDE-432C-96C8-1730F5E4D05F}" type="datetime4">
              <a:rPr lang="en-GB" smtClean="0"/>
              <a:t>06 December 2024</a:t>
            </a:fld>
            <a:endParaRPr lang="en-GB"/>
          </a:p>
        </p:txBody>
      </p:sp>
      <p:sp>
        <p:nvSpPr>
          <p:cNvPr id="8" name="Tijdelijke aanduiding voor tekst 5">
            <a:extLst>
              <a:ext uri="{FF2B5EF4-FFF2-40B4-BE49-F238E27FC236}">
                <a16:creationId xmlns:a16="http://schemas.microsoft.com/office/drawing/2014/main" id="{187130FF-EE07-5928-A9F2-002EAA1EC75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19138" y="1206648"/>
            <a:ext cx="3435441" cy="258763"/>
          </a:xfrm>
        </p:spPr>
        <p:txBody>
          <a:bodyPr/>
          <a:lstStyle>
            <a:lvl1pPr marL="0" indent="0">
              <a:buNone/>
              <a:defRPr sz="1800" b="1">
                <a:latin typeface="+mj-lt"/>
              </a:defRPr>
            </a:lvl1pPr>
          </a:lstStyle>
          <a:p>
            <a:pPr lvl="0"/>
            <a:r>
              <a:rPr lang="en-GB"/>
              <a:t>Place your subtitle here</a:t>
            </a:r>
          </a:p>
        </p:txBody>
      </p:sp>
      <p:sp>
        <p:nvSpPr>
          <p:cNvPr id="10" name="Rechthoek 9">
            <a:extLst>
              <a:ext uri="{FF2B5EF4-FFF2-40B4-BE49-F238E27FC236}">
                <a16:creationId xmlns:a16="http://schemas.microsoft.com/office/drawing/2014/main" id="{2EA68B02-AF42-652F-1907-6A26B1575065}"/>
              </a:ext>
            </a:extLst>
          </p:cNvPr>
          <p:cNvSpPr/>
          <p:nvPr userDrawn="1"/>
        </p:nvSpPr>
        <p:spPr>
          <a:xfrm>
            <a:off x="6096001" y="904512"/>
            <a:ext cx="5506508" cy="502210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/>
          </a:p>
        </p:txBody>
      </p:sp>
      <p:sp>
        <p:nvSpPr>
          <p:cNvPr id="12" name="Tijdelijke aanduiding voor afbeelding 16">
            <a:extLst>
              <a:ext uri="{FF2B5EF4-FFF2-40B4-BE49-F238E27FC236}">
                <a16:creationId xmlns:a16="http://schemas.microsoft.com/office/drawing/2014/main" id="{975D3F77-DB12-A857-7E93-7E3B9E4C517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583764" y="719138"/>
            <a:ext cx="6887512" cy="5410200"/>
          </a:xfrm>
          <a:solidFill>
            <a:schemeClr val="bg1">
              <a:lumMod val="95000"/>
            </a:schemeClr>
          </a:solidFill>
          <a:effectLst>
            <a:outerShdw blurRad="254000" algn="ctr" rotWithShape="0">
              <a:prstClr val="black">
                <a:alpha val="30000"/>
              </a:prstClr>
            </a:outerShdw>
          </a:effectLst>
        </p:spPr>
        <p:txBody>
          <a:bodyPr lIns="360000" tIns="0" rIns="360000" bIns="126000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/>
              <a:t>Click the icon below </a:t>
            </a:r>
            <a:br>
              <a:rPr lang="en-GB"/>
            </a:br>
            <a:r>
              <a:rPr lang="en-GB"/>
              <a:t>to add an image</a:t>
            </a:r>
          </a:p>
        </p:txBody>
      </p:sp>
      <p:grpSp>
        <p:nvGrpSpPr>
          <p:cNvPr id="52" name="INSTRUCTION">
            <a:extLst>
              <a:ext uri="{FF2B5EF4-FFF2-40B4-BE49-F238E27FC236}">
                <a16:creationId xmlns:a16="http://schemas.microsoft.com/office/drawing/2014/main" id="{77D71AD3-E770-7D57-1F11-EE3615068924}"/>
              </a:ext>
            </a:extLst>
          </p:cNvPr>
          <p:cNvGrpSpPr/>
          <p:nvPr userDrawn="1"/>
        </p:nvGrpSpPr>
        <p:grpSpPr>
          <a:xfrm>
            <a:off x="12377595" y="1"/>
            <a:ext cx="3693386" cy="5084661"/>
            <a:chOff x="-3786437" y="1"/>
            <a:chExt cx="3693386" cy="5084661"/>
          </a:xfrm>
        </p:grpSpPr>
        <p:sp>
          <p:nvSpPr>
            <p:cNvPr id="53" name="Rechthoek 52">
              <a:extLst>
                <a:ext uri="{FF2B5EF4-FFF2-40B4-BE49-F238E27FC236}">
                  <a16:creationId xmlns:a16="http://schemas.microsoft.com/office/drawing/2014/main" id="{08903308-B62E-9445-2AF7-4B30907D5B03}"/>
                </a:ext>
              </a:extLst>
            </p:cNvPr>
            <p:cNvSpPr/>
            <p:nvPr userDrawn="1"/>
          </p:nvSpPr>
          <p:spPr>
            <a:xfrm>
              <a:off x="-3786165" y="1"/>
              <a:ext cx="3593091" cy="436929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Insert/edit an image</a:t>
              </a:r>
            </a:p>
          </p:txBody>
        </p:sp>
        <p:sp>
          <p:nvSpPr>
            <p:cNvPr id="54" name="Rechthoek 53">
              <a:extLst>
                <a:ext uri="{FF2B5EF4-FFF2-40B4-BE49-F238E27FC236}">
                  <a16:creationId xmlns:a16="http://schemas.microsoft.com/office/drawing/2014/main" id="{FA24FAB8-F2EF-F2CA-56CD-28CEEDACB3D0}"/>
                </a:ext>
              </a:extLst>
            </p:cNvPr>
            <p:cNvSpPr/>
            <p:nvPr userDrawn="1"/>
          </p:nvSpPr>
          <p:spPr>
            <a:xfrm>
              <a:off x="-3786437" y="4256662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Want to know more?</a:t>
              </a:r>
              <a:br>
                <a:rPr lang="en-GB" sz="1200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Go to the instruction slide </a:t>
              </a:r>
              <a:r>
                <a:rPr lang="en-GB" sz="1200" b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INSTRUCTIONS’</a:t>
              </a: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You’ll find it at the beginning of the presentation</a:t>
              </a:r>
              <a:b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or insert it via </a:t>
              </a:r>
              <a:r>
                <a:rPr lang="en-GB" sz="1200" i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‘Home’</a:t>
              </a: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en-GB" sz="1200" i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‘New Slide’.</a:t>
              </a:r>
            </a:p>
          </p:txBody>
        </p:sp>
        <p:sp>
          <p:nvSpPr>
            <p:cNvPr id="55" name="Ovaal 54">
              <a:extLst>
                <a:ext uri="{FF2B5EF4-FFF2-40B4-BE49-F238E27FC236}">
                  <a16:creationId xmlns:a16="http://schemas.microsoft.com/office/drawing/2014/main" id="{61138302-D7A0-8F2D-DF67-77141F0CC0E8}"/>
                </a:ext>
              </a:extLst>
            </p:cNvPr>
            <p:cNvSpPr/>
            <p:nvPr userDrawn="1"/>
          </p:nvSpPr>
          <p:spPr>
            <a:xfrm>
              <a:off x="-3603587" y="46532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56" name="Rechthoek 55">
              <a:extLst>
                <a:ext uri="{FF2B5EF4-FFF2-40B4-BE49-F238E27FC236}">
                  <a16:creationId xmlns:a16="http://schemas.microsoft.com/office/drawing/2014/main" id="{2CD89AE5-AF27-5221-687F-F4DC5E61EF5E}"/>
                </a:ext>
              </a:extLst>
            </p:cNvPr>
            <p:cNvSpPr/>
            <p:nvPr userDrawn="1"/>
          </p:nvSpPr>
          <p:spPr>
            <a:xfrm>
              <a:off x="-3319415" y="465324"/>
              <a:ext cx="2944682" cy="65802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If necessary, delete the existing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by using the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‘Backspace key’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Click on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pictogram to insert a new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1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(see example below)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57" name="Groep 56">
              <a:extLst>
                <a:ext uri="{FF2B5EF4-FFF2-40B4-BE49-F238E27FC236}">
                  <a16:creationId xmlns:a16="http://schemas.microsoft.com/office/drawing/2014/main" id="{019C7D82-2FD1-1601-5A31-14390BC9ED18}"/>
                </a:ext>
              </a:extLst>
            </p:cNvPr>
            <p:cNvGrpSpPr/>
            <p:nvPr userDrawn="1"/>
          </p:nvGrpSpPr>
          <p:grpSpPr>
            <a:xfrm>
              <a:off x="-3316179" y="1231351"/>
              <a:ext cx="294789" cy="318834"/>
              <a:chOff x="14466489" y="1001522"/>
              <a:chExt cx="290627" cy="314333"/>
            </a:xfrm>
          </p:grpSpPr>
          <p:sp>
            <p:nvSpPr>
              <p:cNvPr id="86" name="Rechthoek 85">
                <a:extLst>
                  <a:ext uri="{FF2B5EF4-FFF2-40B4-BE49-F238E27FC236}">
                    <a16:creationId xmlns:a16="http://schemas.microsoft.com/office/drawing/2014/main" id="{7E38492C-4207-29B5-5C1A-17127556A16E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8181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800" b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87" name="Ovaal 86">
                <a:extLst>
                  <a:ext uri="{FF2B5EF4-FFF2-40B4-BE49-F238E27FC236}">
                    <a16:creationId xmlns:a16="http://schemas.microsoft.com/office/drawing/2014/main" id="{3557D1F8-BDB0-C232-8A28-A0BA78D0F915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8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88" name="Vrije vorm: vorm 87">
                <a:extLst>
                  <a:ext uri="{FF2B5EF4-FFF2-40B4-BE49-F238E27FC236}">
                    <a16:creationId xmlns:a16="http://schemas.microsoft.com/office/drawing/2014/main" id="{7A24245A-6A7A-C0A7-F4B6-DE6EF918E94F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8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89" name="Rechthoek: afgeronde hoeken 88">
                <a:extLst>
                  <a:ext uri="{FF2B5EF4-FFF2-40B4-BE49-F238E27FC236}">
                    <a16:creationId xmlns:a16="http://schemas.microsoft.com/office/drawing/2014/main" id="{D8886B0A-502C-0DED-3F50-C8A085444608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800" b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cxnSp>
            <p:nvCxnSpPr>
              <p:cNvPr id="90" name="Rechte verbindingslijn 89">
                <a:extLst>
                  <a:ext uri="{FF2B5EF4-FFF2-40B4-BE49-F238E27FC236}">
                    <a16:creationId xmlns:a16="http://schemas.microsoft.com/office/drawing/2014/main" id="{89CDA4EA-B5FF-0FFF-E13C-C210C848659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1" name="Rechte verbindingslijn 90">
                <a:extLst>
                  <a:ext uri="{FF2B5EF4-FFF2-40B4-BE49-F238E27FC236}">
                    <a16:creationId xmlns:a16="http://schemas.microsoft.com/office/drawing/2014/main" id="{9033240F-CA41-997F-EF87-7E2A4DC995C4}"/>
                  </a:ext>
                </a:extLst>
              </p:cNvPr>
              <p:cNvCxnSpPr>
                <a:cxnSpLocks/>
                <a:stCxn id="89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58" name="Ovaal 57">
              <a:extLst>
                <a:ext uri="{FF2B5EF4-FFF2-40B4-BE49-F238E27FC236}">
                  <a16:creationId xmlns:a16="http://schemas.microsoft.com/office/drawing/2014/main" id="{AF0D3E7D-BBD5-15BE-0984-09E61D1D4412}"/>
                </a:ext>
              </a:extLst>
            </p:cNvPr>
            <p:cNvSpPr/>
            <p:nvPr userDrawn="1"/>
          </p:nvSpPr>
          <p:spPr>
            <a:xfrm>
              <a:off x="-3603587" y="172970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59" name="Rechthoek 58">
              <a:extLst>
                <a:ext uri="{FF2B5EF4-FFF2-40B4-BE49-F238E27FC236}">
                  <a16:creationId xmlns:a16="http://schemas.microsoft.com/office/drawing/2014/main" id="{072503AD-8460-C951-DA25-68A8F8002727}"/>
                </a:ext>
              </a:extLst>
            </p:cNvPr>
            <p:cNvSpPr/>
            <p:nvPr userDrawn="1"/>
          </p:nvSpPr>
          <p:spPr>
            <a:xfrm>
              <a:off x="-3319415" y="1729710"/>
              <a:ext cx="2944682" cy="32633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Select the preferred image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and click on 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‘Insert’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60" name="Groep 59">
              <a:extLst>
                <a:ext uri="{FF2B5EF4-FFF2-40B4-BE49-F238E27FC236}">
                  <a16:creationId xmlns:a16="http://schemas.microsoft.com/office/drawing/2014/main" id="{5453A0EC-1163-DEB0-2E8F-CBF5B3AB25A2}"/>
                </a:ext>
              </a:extLst>
            </p:cNvPr>
            <p:cNvGrpSpPr/>
            <p:nvPr userDrawn="1"/>
          </p:nvGrpSpPr>
          <p:grpSpPr>
            <a:xfrm>
              <a:off x="-3311319" y="2164285"/>
              <a:ext cx="825500" cy="209550"/>
              <a:chOff x="13504624" y="2482850"/>
              <a:chExt cx="825500" cy="209550"/>
            </a:xfrm>
          </p:grpSpPr>
          <p:sp>
            <p:nvSpPr>
              <p:cNvPr id="83" name="Rechthoek 82">
                <a:extLst>
                  <a:ext uri="{FF2B5EF4-FFF2-40B4-BE49-F238E27FC236}">
                    <a16:creationId xmlns:a16="http://schemas.microsoft.com/office/drawing/2014/main" id="{BF396E20-454C-6E95-6A77-F6071FB3418C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72000" tIns="0" rIns="28800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Insert</a:t>
                </a:r>
              </a:p>
            </p:txBody>
          </p:sp>
          <p:cxnSp>
            <p:nvCxnSpPr>
              <p:cNvPr id="84" name="Rechte verbindingslijn 83">
                <a:extLst>
                  <a:ext uri="{FF2B5EF4-FFF2-40B4-BE49-F238E27FC236}">
                    <a16:creationId xmlns:a16="http://schemas.microsoft.com/office/drawing/2014/main" id="{07E46738-51F0-F255-AD00-DE5C69F1AD9C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85" name="Gelijkbenige driehoek 84">
                <a:extLst>
                  <a:ext uri="{FF2B5EF4-FFF2-40B4-BE49-F238E27FC236}">
                    <a16:creationId xmlns:a16="http://schemas.microsoft.com/office/drawing/2014/main" id="{C580DE72-2ABB-40E8-E8CB-7D8544A6C190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9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61" name="Ovaal 60">
              <a:extLst>
                <a:ext uri="{FF2B5EF4-FFF2-40B4-BE49-F238E27FC236}">
                  <a16:creationId xmlns:a16="http://schemas.microsoft.com/office/drawing/2014/main" id="{196D0C1C-3641-7837-D99C-B3132546017B}"/>
                </a:ext>
              </a:extLst>
            </p:cNvPr>
            <p:cNvSpPr/>
            <p:nvPr userDrawn="1"/>
          </p:nvSpPr>
          <p:spPr>
            <a:xfrm>
              <a:off x="-3603587" y="2553359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62" name="Rechthoek 61">
              <a:extLst>
                <a:ext uri="{FF2B5EF4-FFF2-40B4-BE49-F238E27FC236}">
                  <a16:creationId xmlns:a16="http://schemas.microsoft.com/office/drawing/2014/main" id="{4A0ADD2F-64DB-6D85-0B46-B86BF4526057}"/>
                </a:ext>
              </a:extLst>
            </p:cNvPr>
            <p:cNvSpPr/>
            <p:nvPr userDrawn="1"/>
          </p:nvSpPr>
          <p:spPr>
            <a:xfrm>
              <a:off x="-3319415" y="2553360"/>
              <a:ext cx="2944682" cy="79034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To scale or drag the image, go to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‘Picture Tools - Format’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and click on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button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‘Crop’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. Scale the image itself with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 spheres and scale the image frame with the brackets.</a:t>
              </a:r>
            </a:p>
          </p:txBody>
        </p:sp>
        <p:grpSp>
          <p:nvGrpSpPr>
            <p:cNvPr id="63" name="Groep 62">
              <a:extLst>
                <a:ext uri="{FF2B5EF4-FFF2-40B4-BE49-F238E27FC236}">
                  <a16:creationId xmlns:a16="http://schemas.microsoft.com/office/drawing/2014/main" id="{4995182C-C3FA-8CF0-F0F8-25880BF2E6A0}"/>
                </a:ext>
              </a:extLst>
            </p:cNvPr>
            <p:cNvGrpSpPr/>
            <p:nvPr userDrawn="1"/>
          </p:nvGrpSpPr>
          <p:grpSpPr>
            <a:xfrm>
              <a:off x="-3441613" y="3457758"/>
              <a:ext cx="622283" cy="612920"/>
              <a:chOff x="12617641" y="3403239"/>
              <a:chExt cx="752963" cy="741634"/>
            </a:xfrm>
          </p:grpSpPr>
          <p:grpSp>
            <p:nvGrpSpPr>
              <p:cNvPr id="67" name="Groep 66">
                <a:extLst>
                  <a:ext uri="{FF2B5EF4-FFF2-40B4-BE49-F238E27FC236}">
                    <a16:creationId xmlns:a16="http://schemas.microsoft.com/office/drawing/2014/main" id="{B8BB9A50-213A-8501-B90B-78EED73800EB}"/>
                  </a:ext>
                </a:extLst>
              </p:cNvPr>
              <p:cNvGrpSpPr/>
              <p:nvPr userDrawn="1"/>
            </p:nvGrpSpPr>
            <p:grpSpPr>
              <a:xfrm>
                <a:off x="12771530" y="3403239"/>
                <a:ext cx="467176" cy="448491"/>
                <a:chOff x="12782157" y="3403239"/>
                <a:chExt cx="467176" cy="448491"/>
              </a:xfrm>
            </p:grpSpPr>
            <p:grpSp>
              <p:nvGrpSpPr>
                <p:cNvPr id="70" name="Groep 69">
                  <a:extLst>
                    <a:ext uri="{FF2B5EF4-FFF2-40B4-BE49-F238E27FC236}">
                      <a16:creationId xmlns:a16="http://schemas.microsoft.com/office/drawing/2014/main" id="{7A2CB2D9-F62E-D296-C3FE-E5894C0239F2}"/>
                    </a:ext>
                  </a:extLst>
                </p:cNvPr>
                <p:cNvGrpSpPr/>
                <p:nvPr userDrawn="1"/>
              </p:nvGrpSpPr>
              <p:grpSpPr>
                <a:xfrm>
                  <a:off x="12782157" y="3403239"/>
                  <a:ext cx="412976" cy="396132"/>
                  <a:chOff x="13554906" y="3320109"/>
                  <a:chExt cx="443917" cy="425811"/>
                </a:xfrm>
              </p:grpSpPr>
              <p:grpSp>
                <p:nvGrpSpPr>
                  <p:cNvPr id="77" name="Groep 76">
                    <a:extLst>
                      <a:ext uri="{FF2B5EF4-FFF2-40B4-BE49-F238E27FC236}">
                        <a16:creationId xmlns:a16="http://schemas.microsoft.com/office/drawing/2014/main" id="{680FF675-9764-018D-2C70-8936C68085E8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17" cy="425811"/>
                    <a:chOff x="12909684" y="1276143"/>
                    <a:chExt cx="443917" cy="425811"/>
                  </a:xfrm>
                </p:grpSpPr>
                <p:sp>
                  <p:nvSpPr>
                    <p:cNvPr id="80" name="Rechthoek 79">
                      <a:extLst>
                        <a:ext uri="{FF2B5EF4-FFF2-40B4-BE49-F238E27FC236}">
                          <a16:creationId xmlns:a16="http://schemas.microsoft.com/office/drawing/2014/main" id="{C46779D1-771D-62A9-99B5-4D2FAB40C01B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9" y="1276143"/>
                      <a:ext cx="443912" cy="425811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800" b="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81" name="Rechthoek 80">
                      <a:extLst>
                        <a:ext uri="{FF2B5EF4-FFF2-40B4-BE49-F238E27FC236}">
                          <a16:creationId xmlns:a16="http://schemas.microsoft.com/office/drawing/2014/main" id="{DF648B92-6587-22D7-7308-CD70AB89A0CE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800" b="0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82" name="Ovaal 81">
                      <a:extLst>
                        <a:ext uri="{FF2B5EF4-FFF2-40B4-BE49-F238E27FC236}">
                          <a16:creationId xmlns:a16="http://schemas.microsoft.com/office/drawing/2014/main" id="{CA8F72D0-D7C8-EB3A-D7DF-D189E2B9271F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en-GB" sz="1000" b="1" noProof="0">
                        <a:solidFill>
                          <a:srgbClr val="211F2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pic>
                <p:nvPicPr>
                  <p:cNvPr id="78" name="Afbeelding 77">
                    <a:extLst>
                      <a:ext uri="{FF2B5EF4-FFF2-40B4-BE49-F238E27FC236}">
                        <a16:creationId xmlns:a16="http://schemas.microsoft.com/office/drawing/2014/main" id="{3E2DBF8F-BEF8-A3E7-0D28-8AC1BF03CDFE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1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79" name="Afbeelding 78">
                    <a:extLst>
                      <a:ext uri="{FF2B5EF4-FFF2-40B4-BE49-F238E27FC236}">
                        <a16:creationId xmlns:a16="http://schemas.microsoft.com/office/drawing/2014/main" id="{26DD4016-71A9-F78A-B2A2-0724CFFCFA1A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9" y="3449265"/>
                    <a:ext cx="173367" cy="111424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71" name="Groep 70">
                  <a:extLst>
                    <a:ext uri="{FF2B5EF4-FFF2-40B4-BE49-F238E27FC236}">
                      <a16:creationId xmlns:a16="http://schemas.microsoft.com/office/drawing/2014/main" id="{43C66446-910B-E555-7085-436FB3F713E8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75" name="Rechthoek 74">
                    <a:extLst>
                      <a:ext uri="{FF2B5EF4-FFF2-40B4-BE49-F238E27FC236}">
                        <a16:creationId xmlns:a16="http://schemas.microsoft.com/office/drawing/2014/main" id="{60F26F89-3BA8-F3D6-5BD5-E1CA001361F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76" name="Rechthoek 75">
                    <a:extLst>
                      <a:ext uri="{FF2B5EF4-FFF2-40B4-BE49-F238E27FC236}">
                        <a16:creationId xmlns:a16="http://schemas.microsoft.com/office/drawing/2014/main" id="{BAC63236-EC53-0AD1-D15E-DD22BDE4223A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72" name="Groep 71">
                  <a:extLst>
                    <a:ext uri="{FF2B5EF4-FFF2-40B4-BE49-F238E27FC236}">
                      <a16:creationId xmlns:a16="http://schemas.microsoft.com/office/drawing/2014/main" id="{32AE4037-475D-DBA5-5833-03899F0838AE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73" name="Rechthoek 72">
                    <a:extLst>
                      <a:ext uri="{FF2B5EF4-FFF2-40B4-BE49-F238E27FC236}">
                        <a16:creationId xmlns:a16="http://schemas.microsoft.com/office/drawing/2014/main" id="{D231D9B4-7EBB-9FEC-D895-FE255E85BA3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74" name="Rechthoek 73">
                    <a:extLst>
                      <a:ext uri="{FF2B5EF4-FFF2-40B4-BE49-F238E27FC236}">
                        <a16:creationId xmlns:a16="http://schemas.microsoft.com/office/drawing/2014/main" id="{8C1F5C42-0DAA-1A3C-23CA-D77C7B521964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GB" sz="1000" b="1" noProof="0">
                      <a:solidFill>
                        <a:srgbClr val="211F2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</p:grpSp>
          <p:sp>
            <p:nvSpPr>
              <p:cNvPr id="68" name="Rechthoek 67">
                <a:extLst>
                  <a:ext uri="{FF2B5EF4-FFF2-40B4-BE49-F238E27FC236}">
                    <a16:creationId xmlns:a16="http://schemas.microsoft.com/office/drawing/2014/main" id="{5CB6CF69-6B1C-931B-EFFC-BDCF37D8C46B}"/>
                  </a:ext>
                </a:extLst>
              </p:cNvPr>
              <p:cNvSpPr/>
              <p:nvPr userDrawn="1"/>
            </p:nvSpPr>
            <p:spPr>
              <a:xfrm>
                <a:off x="12617641" y="3889890"/>
                <a:ext cx="752963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Crop</a:t>
                </a:r>
              </a:p>
            </p:txBody>
          </p:sp>
          <p:sp>
            <p:nvSpPr>
              <p:cNvPr id="69" name="Gelijkbenige driehoek 68">
                <a:extLst>
                  <a:ext uri="{FF2B5EF4-FFF2-40B4-BE49-F238E27FC236}">
                    <a16:creationId xmlns:a16="http://schemas.microsoft.com/office/drawing/2014/main" id="{99AE188B-FA83-30D8-FAD3-8BE5D99A3A7D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8181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64" name="ICOON_info">
              <a:extLst>
                <a:ext uri="{FF2B5EF4-FFF2-40B4-BE49-F238E27FC236}">
                  <a16:creationId xmlns:a16="http://schemas.microsoft.com/office/drawing/2014/main" id="{85242BED-8F6C-935C-D802-B8F01AFDF8F2}"/>
                </a:ext>
              </a:extLst>
            </p:cNvPr>
            <p:cNvGrpSpPr/>
            <p:nvPr userDrawn="1"/>
          </p:nvGrpSpPr>
          <p:grpSpPr>
            <a:xfrm>
              <a:off x="-376736" y="4085613"/>
              <a:ext cx="283685" cy="283685"/>
              <a:chOff x="-510741" y="5913713"/>
              <a:chExt cx="267555" cy="267555"/>
            </a:xfrm>
          </p:grpSpPr>
          <p:sp>
            <p:nvSpPr>
              <p:cNvPr id="65" name="Ovaal 64">
                <a:extLst>
                  <a:ext uri="{FF2B5EF4-FFF2-40B4-BE49-F238E27FC236}">
                    <a16:creationId xmlns:a16="http://schemas.microsoft.com/office/drawing/2014/main" id="{AB94FC12-02DB-264F-6B3C-EE10E33847B9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66" name="Graphic 163" descr="Informatie">
                <a:extLst>
                  <a:ext uri="{FF2B5EF4-FFF2-40B4-BE49-F238E27FC236}">
                    <a16:creationId xmlns:a16="http://schemas.microsoft.com/office/drawing/2014/main" id="{6B8DCD12-A32E-B168-34A4-EBDFAC93A267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200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</p:grpSp>
      <p:grpSp>
        <p:nvGrpSpPr>
          <p:cNvPr id="92" name="Groep 91">
            <a:extLst>
              <a:ext uri="{FF2B5EF4-FFF2-40B4-BE49-F238E27FC236}">
                <a16:creationId xmlns:a16="http://schemas.microsoft.com/office/drawing/2014/main" id="{D6D7441F-66D0-EED9-77AB-E3787F67BB35}"/>
              </a:ext>
            </a:extLst>
          </p:cNvPr>
          <p:cNvGrpSpPr/>
          <p:nvPr userDrawn="1"/>
        </p:nvGrpSpPr>
        <p:grpSpPr>
          <a:xfrm>
            <a:off x="-3786437" y="0"/>
            <a:ext cx="3693386" cy="5359349"/>
            <a:chOff x="-3786437" y="0"/>
            <a:chExt cx="3693386" cy="5359349"/>
          </a:xfrm>
        </p:grpSpPr>
        <p:sp>
          <p:nvSpPr>
            <p:cNvPr id="93" name="Rechthoek 92">
              <a:extLst>
                <a:ext uri="{FF2B5EF4-FFF2-40B4-BE49-F238E27FC236}">
                  <a16:creationId xmlns:a16="http://schemas.microsoft.com/office/drawing/2014/main" id="{0BB6398E-B3B3-33C7-4BF8-50A24AC15D6E}"/>
                </a:ext>
              </a:extLst>
            </p:cNvPr>
            <p:cNvSpPr/>
            <p:nvPr userDrawn="1"/>
          </p:nvSpPr>
          <p:spPr>
            <a:xfrm>
              <a:off x="-3786165" y="0"/>
              <a:ext cx="3593091" cy="464133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400" b="1" cap="all" baseline="0" noProof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Choosing text levels</a:t>
              </a:r>
            </a:p>
          </p:txBody>
        </p:sp>
        <p:sp>
          <p:nvSpPr>
            <p:cNvPr id="94" name="Ovaal 93">
              <a:extLst>
                <a:ext uri="{FF2B5EF4-FFF2-40B4-BE49-F238E27FC236}">
                  <a16:creationId xmlns:a16="http://schemas.microsoft.com/office/drawing/2014/main" id="{ECC76332-A0D4-E32C-327E-1808B41EE4B8}"/>
                </a:ext>
              </a:extLst>
            </p:cNvPr>
            <p:cNvSpPr/>
            <p:nvPr userDrawn="1"/>
          </p:nvSpPr>
          <p:spPr>
            <a:xfrm>
              <a:off x="-3604183" y="18374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95" name="Rechthoek 94">
              <a:extLst>
                <a:ext uri="{FF2B5EF4-FFF2-40B4-BE49-F238E27FC236}">
                  <a16:creationId xmlns:a16="http://schemas.microsoft.com/office/drawing/2014/main" id="{E0824430-F3B7-1494-9EC9-FBAAB66F61CE}"/>
                </a:ext>
              </a:extLst>
            </p:cNvPr>
            <p:cNvSpPr/>
            <p:nvPr userDrawn="1"/>
          </p:nvSpPr>
          <p:spPr>
            <a:xfrm>
              <a:off x="-3319415" y="183748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7780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Bullet</a:t>
              </a:r>
            </a:p>
          </p:txBody>
        </p:sp>
        <p:sp>
          <p:nvSpPr>
            <p:cNvPr id="96" name="Ovaal 95">
              <a:extLst>
                <a:ext uri="{FF2B5EF4-FFF2-40B4-BE49-F238E27FC236}">
                  <a16:creationId xmlns:a16="http://schemas.microsoft.com/office/drawing/2014/main" id="{970EA8C0-3056-9F2E-B25F-48B0D14E29B4}"/>
                </a:ext>
              </a:extLst>
            </p:cNvPr>
            <p:cNvSpPr/>
            <p:nvPr userDrawn="1"/>
          </p:nvSpPr>
          <p:spPr>
            <a:xfrm>
              <a:off x="-3604183" y="212876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97" name="Rechthoek 96">
              <a:extLst>
                <a:ext uri="{FF2B5EF4-FFF2-40B4-BE49-F238E27FC236}">
                  <a16:creationId xmlns:a16="http://schemas.microsoft.com/office/drawing/2014/main" id="{5C1F1FC5-242D-EC77-BCEE-D437CEB2CE4B}"/>
                </a:ext>
              </a:extLst>
            </p:cNvPr>
            <p:cNvSpPr/>
            <p:nvPr userDrawn="1"/>
          </p:nvSpPr>
          <p:spPr>
            <a:xfrm>
              <a:off x="-3604183" y="1196113"/>
              <a:ext cx="3229047" cy="459227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Under the tab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‘Home’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, use the </a:t>
              </a: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list level-buttons</a:t>
              </a: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to choose a text level. </a:t>
              </a:r>
              <a:b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Choose from:</a:t>
              </a:r>
            </a:p>
          </p:txBody>
        </p:sp>
        <p:sp>
          <p:nvSpPr>
            <p:cNvPr id="98" name="Rechthoek 97">
              <a:extLst>
                <a:ext uri="{FF2B5EF4-FFF2-40B4-BE49-F238E27FC236}">
                  <a16:creationId xmlns:a16="http://schemas.microsoft.com/office/drawing/2014/main" id="{648DDFEB-0F12-E588-CAEC-3EA0A9B073DE}"/>
                </a:ext>
              </a:extLst>
            </p:cNvPr>
            <p:cNvSpPr/>
            <p:nvPr userDrawn="1"/>
          </p:nvSpPr>
          <p:spPr>
            <a:xfrm>
              <a:off x="-3319415" y="2128873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61950" marR="0" lvl="0" indent="-1841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1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Sub-bullet #1</a:t>
              </a:r>
            </a:p>
          </p:txBody>
        </p:sp>
        <p:sp>
          <p:nvSpPr>
            <p:cNvPr id="99" name="Ovaal 98">
              <a:extLst>
                <a:ext uri="{FF2B5EF4-FFF2-40B4-BE49-F238E27FC236}">
                  <a16:creationId xmlns:a16="http://schemas.microsoft.com/office/drawing/2014/main" id="{55EC6E2D-8EAC-6E80-46F9-64FB5EE424F3}"/>
                </a:ext>
              </a:extLst>
            </p:cNvPr>
            <p:cNvSpPr/>
            <p:nvPr userDrawn="1"/>
          </p:nvSpPr>
          <p:spPr>
            <a:xfrm>
              <a:off x="-3604183" y="242005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100" name="Rechthoek 99">
              <a:extLst>
                <a:ext uri="{FF2B5EF4-FFF2-40B4-BE49-F238E27FC236}">
                  <a16:creationId xmlns:a16="http://schemas.microsoft.com/office/drawing/2014/main" id="{76FB837E-63DD-AFAA-BC10-2899D446FF19}"/>
                </a:ext>
              </a:extLst>
            </p:cNvPr>
            <p:cNvSpPr/>
            <p:nvPr userDrawn="1"/>
          </p:nvSpPr>
          <p:spPr>
            <a:xfrm>
              <a:off x="-3319415" y="2420262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9750" marR="0" lvl="0" indent="-177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bg2"/>
                </a:buClr>
                <a:buSzTx/>
                <a:buFont typeface="Calibri" panose="020F0502020204030204" pitchFamily="34" charset="0"/>
                <a:buChar char="–"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Sub-bullet #2</a:t>
              </a:r>
            </a:p>
          </p:txBody>
        </p:sp>
        <p:sp>
          <p:nvSpPr>
            <p:cNvPr id="101" name="Ovaal 100">
              <a:extLst>
                <a:ext uri="{FF2B5EF4-FFF2-40B4-BE49-F238E27FC236}">
                  <a16:creationId xmlns:a16="http://schemas.microsoft.com/office/drawing/2014/main" id="{5427BE05-63D5-7984-0DC5-6BE24563050F}"/>
                </a:ext>
              </a:extLst>
            </p:cNvPr>
            <p:cNvSpPr/>
            <p:nvPr userDrawn="1"/>
          </p:nvSpPr>
          <p:spPr>
            <a:xfrm>
              <a:off x="-3604183" y="2711336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102" name="Rechthoek 101">
              <a:extLst>
                <a:ext uri="{FF2B5EF4-FFF2-40B4-BE49-F238E27FC236}">
                  <a16:creationId xmlns:a16="http://schemas.microsoft.com/office/drawing/2014/main" id="{8B8045FF-A97E-C590-2211-05B998910CC2}"/>
                </a:ext>
              </a:extLst>
            </p:cNvPr>
            <p:cNvSpPr/>
            <p:nvPr userDrawn="1"/>
          </p:nvSpPr>
          <p:spPr>
            <a:xfrm>
              <a:off x="-3319415" y="2711651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Text</a:t>
              </a:r>
            </a:p>
          </p:txBody>
        </p:sp>
        <p:sp>
          <p:nvSpPr>
            <p:cNvPr id="103" name="Ovaal 102">
              <a:extLst>
                <a:ext uri="{FF2B5EF4-FFF2-40B4-BE49-F238E27FC236}">
                  <a16:creationId xmlns:a16="http://schemas.microsoft.com/office/drawing/2014/main" id="{17C25A8F-9350-6624-58F7-1597C5495BE6}"/>
                </a:ext>
              </a:extLst>
            </p:cNvPr>
            <p:cNvSpPr/>
            <p:nvPr userDrawn="1"/>
          </p:nvSpPr>
          <p:spPr>
            <a:xfrm>
              <a:off x="-3604183" y="3002620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5</a:t>
              </a:r>
            </a:p>
          </p:txBody>
        </p:sp>
        <p:sp>
          <p:nvSpPr>
            <p:cNvPr id="104" name="Rechthoek 103">
              <a:extLst>
                <a:ext uri="{FF2B5EF4-FFF2-40B4-BE49-F238E27FC236}">
                  <a16:creationId xmlns:a16="http://schemas.microsoft.com/office/drawing/2014/main" id="{5D60D1D6-3993-CEDA-4EE7-2E5BEB1C3B46}"/>
                </a:ext>
              </a:extLst>
            </p:cNvPr>
            <p:cNvSpPr/>
            <p:nvPr userDrawn="1"/>
          </p:nvSpPr>
          <p:spPr>
            <a:xfrm>
              <a:off x="-3319415" y="3003040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HEADING #1</a:t>
              </a:r>
            </a:p>
          </p:txBody>
        </p:sp>
        <p:sp>
          <p:nvSpPr>
            <p:cNvPr id="105" name="Ovaal 104">
              <a:extLst>
                <a:ext uri="{FF2B5EF4-FFF2-40B4-BE49-F238E27FC236}">
                  <a16:creationId xmlns:a16="http://schemas.microsoft.com/office/drawing/2014/main" id="{43487B97-967F-9672-FF4D-84C22FE43757}"/>
                </a:ext>
              </a:extLst>
            </p:cNvPr>
            <p:cNvSpPr/>
            <p:nvPr userDrawn="1"/>
          </p:nvSpPr>
          <p:spPr>
            <a:xfrm>
              <a:off x="-3604183" y="329390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6</a:t>
              </a:r>
            </a:p>
          </p:txBody>
        </p:sp>
        <p:sp>
          <p:nvSpPr>
            <p:cNvPr id="106" name="Rechthoek 105">
              <a:extLst>
                <a:ext uri="{FF2B5EF4-FFF2-40B4-BE49-F238E27FC236}">
                  <a16:creationId xmlns:a16="http://schemas.microsoft.com/office/drawing/2014/main" id="{1F47F87D-08B1-9224-9F71-81BF1175F7FF}"/>
                </a:ext>
              </a:extLst>
            </p:cNvPr>
            <p:cNvSpPr/>
            <p:nvPr userDrawn="1"/>
          </p:nvSpPr>
          <p:spPr>
            <a:xfrm>
              <a:off x="-3319415" y="3585818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+mj-lt"/>
                <a:buAutoNum type="arabicPeriod"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Numbered</a:t>
              </a:r>
            </a:p>
          </p:txBody>
        </p:sp>
        <p:sp>
          <p:nvSpPr>
            <p:cNvPr id="107" name="Ovaal 106">
              <a:extLst>
                <a:ext uri="{FF2B5EF4-FFF2-40B4-BE49-F238E27FC236}">
                  <a16:creationId xmlns:a16="http://schemas.microsoft.com/office/drawing/2014/main" id="{9552C7FD-27EE-4CAD-0B70-3971791F3DC5}"/>
                </a:ext>
              </a:extLst>
            </p:cNvPr>
            <p:cNvSpPr/>
            <p:nvPr userDrawn="1"/>
          </p:nvSpPr>
          <p:spPr>
            <a:xfrm>
              <a:off x="-3604183" y="358518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7</a:t>
              </a:r>
            </a:p>
          </p:txBody>
        </p:sp>
        <p:sp>
          <p:nvSpPr>
            <p:cNvPr id="108" name="Rechthoek 107">
              <a:extLst>
                <a:ext uri="{FF2B5EF4-FFF2-40B4-BE49-F238E27FC236}">
                  <a16:creationId xmlns:a16="http://schemas.microsoft.com/office/drawing/2014/main" id="{2A64A939-FEE1-5E9D-45B5-D8715B492A2D}"/>
                </a:ext>
              </a:extLst>
            </p:cNvPr>
            <p:cNvSpPr/>
            <p:nvPr userDrawn="1"/>
          </p:nvSpPr>
          <p:spPr>
            <a:xfrm>
              <a:off x="-3325830" y="3877207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1813" marR="0" lvl="0" indent="-265113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1"/>
                </a:buClr>
                <a:buSzTx/>
                <a:buFont typeface="+mj-lt"/>
                <a:buAutoNum type="alphaLcPeriod"/>
                <a:tabLst/>
                <a:defRPr/>
              </a:pPr>
              <a:r>
                <a: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Alphabetical</a:t>
              </a:r>
            </a:p>
          </p:txBody>
        </p:sp>
        <p:sp>
          <p:nvSpPr>
            <p:cNvPr id="109" name="Ovaal 108">
              <a:extLst>
                <a:ext uri="{FF2B5EF4-FFF2-40B4-BE49-F238E27FC236}">
                  <a16:creationId xmlns:a16="http://schemas.microsoft.com/office/drawing/2014/main" id="{4CB1395E-FF81-10E8-BF3B-10C9DA0B09A6}"/>
                </a:ext>
              </a:extLst>
            </p:cNvPr>
            <p:cNvSpPr/>
            <p:nvPr userDrawn="1"/>
          </p:nvSpPr>
          <p:spPr>
            <a:xfrm>
              <a:off x="-3604183" y="387647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8</a:t>
              </a:r>
            </a:p>
          </p:txBody>
        </p:sp>
        <p:sp>
          <p:nvSpPr>
            <p:cNvPr id="110" name="Rechthoek 109">
              <a:extLst>
                <a:ext uri="{FF2B5EF4-FFF2-40B4-BE49-F238E27FC236}">
                  <a16:creationId xmlns:a16="http://schemas.microsoft.com/office/drawing/2014/main" id="{42A13784-4B97-AF0D-3B0D-905ED0C60974}"/>
                </a:ext>
              </a:extLst>
            </p:cNvPr>
            <p:cNvSpPr/>
            <p:nvPr userDrawn="1"/>
          </p:nvSpPr>
          <p:spPr>
            <a:xfrm>
              <a:off x="-3319415" y="416859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6700" marR="0" lvl="0" indent="-2667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en-GB" sz="1400" b="0" i="1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Quote</a:t>
              </a:r>
            </a:p>
          </p:txBody>
        </p:sp>
        <p:sp>
          <p:nvSpPr>
            <p:cNvPr id="111" name="Ovaal 110">
              <a:extLst>
                <a:ext uri="{FF2B5EF4-FFF2-40B4-BE49-F238E27FC236}">
                  <a16:creationId xmlns:a16="http://schemas.microsoft.com/office/drawing/2014/main" id="{982FDED6-80CF-9CBF-C5E4-632A3D6EB8BD}"/>
                </a:ext>
              </a:extLst>
            </p:cNvPr>
            <p:cNvSpPr/>
            <p:nvPr userDrawn="1"/>
          </p:nvSpPr>
          <p:spPr>
            <a:xfrm>
              <a:off x="-3604183" y="416859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9</a:t>
              </a:r>
            </a:p>
          </p:txBody>
        </p:sp>
        <p:sp>
          <p:nvSpPr>
            <p:cNvPr id="112" name="Rechthoek 111">
              <a:extLst>
                <a:ext uri="{FF2B5EF4-FFF2-40B4-BE49-F238E27FC236}">
                  <a16:creationId xmlns:a16="http://schemas.microsoft.com/office/drawing/2014/main" id="{A797F455-B5B5-5F3E-9CE8-3E5F9BA98E5F}"/>
                </a:ext>
              </a:extLst>
            </p:cNvPr>
            <p:cNvSpPr/>
            <p:nvPr userDrawn="1"/>
          </p:nvSpPr>
          <p:spPr>
            <a:xfrm>
              <a:off x="-3319415" y="3294429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Calibri" panose="020F0502020204030204" pitchFamily="34" charset="0"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j-lt"/>
                  <a:cs typeface="Calibri" panose="020F0502020204030204" pitchFamily="34" charset="0"/>
                </a:rPr>
                <a:t>Heading #2</a:t>
              </a:r>
            </a:p>
          </p:txBody>
        </p:sp>
        <p:grpSp>
          <p:nvGrpSpPr>
            <p:cNvPr id="113" name="VOORBEELD">
              <a:extLst>
                <a:ext uri="{FF2B5EF4-FFF2-40B4-BE49-F238E27FC236}">
                  <a16:creationId xmlns:a16="http://schemas.microsoft.com/office/drawing/2014/main" id="{4B644242-12F2-870F-84FB-9BB267F4378D}"/>
                </a:ext>
              </a:extLst>
            </p:cNvPr>
            <p:cNvGrpSpPr/>
            <p:nvPr userDrawn="1"/>
          </p:nvGrpSpPr>
          <p:grpSpPr>
            <a:xfrm>
              <a:off x="-3605171" y="458674"/>
              <a:ext cx="3234311" cy="558875"/>
              <a:chOff x="-3605171" y="458674"/>
              <a:chExt cx="3234311" cy="558875"/>
            </a:xfrm>
          </p:grpSpPr>
          <p:sp>
            <p:nvSpPr>
              <p:cNvPr id="118" name="Rechthoek 117">
                <a:extLst>
                  <a:ext uri="{FF2B5EF4-FFF2-40B4-BE49-F238E27FC236}">
                    <a16:creationId xmlns:a16="http://schemas.microsoft.com/office/drawing/2014/main" id="{3B1EE997-5E75-9565-647A-7BC44C73EB7A}"/>
                  </a:ext>
                </a:extLst>
              </p:cNvPr>
              <p:cNvSpPr/>
              <p:nvPr userDrawn="1"/>
            </p:nvSpPr>
            <p:spPr>
              <a:xfrm>
                <a:off x="-3604183" y="458674"/>
                <a:ext cx="393459" cy="184058"/>
              </a:xfrm>
              <a:prstGeom prst="rect">
                <a:avLst/>
              </a:prstGeom>
              <a:solidFill>
                <a:srgbClr val="F8F8F8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1800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GB" sz="9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Home</a:t>
                </a:r>
              </a:p>
            </p:txBody>
          </p:sp>
          <p:sp>
            <p:nvSpPr>
              <p:cNvPr id="119" name="Rechthoek 118">
                <a:extLst>
                  <a:ext uri="{FF2B5EF4-FFF2-40B4-BE49-F238E27FC236}">
                    <a16:creationId xmlns:a16="http://schemas.microsoft.com/office/drawing/2014/main" id="{343CF58A-CEEF-0D40-2788-D3839F0409B5}"/>
                  </a:ext>
                </a:extLst>
              </p:cNvPr>
              <p:cNvSpPr/>
              <p:nvPr userDrawn="1"/>
            </p:nvSpPr>
            <p:spPr>
              <a:xfrm>
                <a:off x="-3599184" y="621345"/>
                <a:ext cx="383782" cy="27171"/>
              </a:xfrm>
              <a:prstGeom prst="rect">
                <a:avLst/>
              </a:prstGeom>
              <a:solidFill>
                <a:srgbClr val="B746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120" name="Groep 119">
                <a:extLst>
                  <a:ext uri="{FF2B5EF4-FFF2-40B4-BE49-F238E27FC236}">
                    <a16:creationId xmlns:a16="http://schemas.microsoft.com/office/drawing/2014/main" id="{A62EC0B7-5727-7B58-4E6A-1FFE4AC6940C}"/>
                  </a:ext>
                </a:extLst>
              </p:cNvPr>
              <p:cNvGrpSpPr/>
              <p:nvPr userDrawn="1"/>
            </p:nvGrpSpPr>
            <p:grpSpPr>
              <a:xfrm>
                <a:off x="-3386247" y="830871"/>
                <a:ext cx="139423" cy="109566"/>
                <a:chOff x="-2866744" y="827071"/>
                <a:chExt cx="168701" cy="132575"/>
              </a:xfrm>
            </p:grpSpPr>
            <p:grpSp>
              <p:nvGrpSpPr>
                <p:cNvPr id="223" name="Groep 222">
                  <a:extLst>
                    <a:ext uri="{FF2B5EF4-FFF2-40B4-BE49-F238E27FC236}">
                      <a16:creationId xmlns:a16="http://schemas.microsoft.com/office/drawing/2014/main" id="{C6FCC342-FEB8-FC83-4B21-154CB9F3406E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225" name="Rechte verbindingslijn 224">
                    <a:extLst>
                      <a:ext uri="{FF2B5EF4-FFF2-40B4-BE49-F238E27FC236}">
                        <a16:creationId xmlns:a16="http://schemas.microsoft.com/office/drawing/2014/main" id="{12BABE52-BBC1-4989-BD40-AD89142D3BD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26" name="Rechte verbindingslijn 225">
                    <a:extLst>
                      <a:ext uri="{FF2B5EF4-FFF2-40B4-BE49-F238E27FC236}">
                        <a16:creationId xmlns:a16="http://schemas.microsoft.com/office/drawing/2014/main" id="{527253E7-F6F9-22E4-ABFB-AA587384462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27" name="Rechte verbindingslijn 226">
                    <a:extLst>
                      <a:ext uri="{FF2B5EF4-FFF2-40B4-BE49-F238E27FC236}">
                        <a16:creationId xmlns:a16="http://schemas.microsoft.com/office/drawing/2014/main" id="{410BF5D9-7D0D-E322-F6A1-4AF397EC400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28" name="Rechte verbindingslijn 227">
                    <a:extLst>
                      <a:ext uri="{FF2B5EF4-FFF2-40B4-BE49-F238E27FC236}">
                        <a16:creationId xmlns:a16="http://schemas.microsoft.com/office/drawing/2014/main" id="{E528E74B-22D8-40B3-02A1-DF3C3B72519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29" name="Rechte verbindingslijn 228">
                    <a:extLst>
                      <a:ext uri="{FF2B5EF4-FFF2-40B4-BE49-F238E27FC236}">
                        <a16:creationId xmlns:a16="http://schemas.microsoft.com/office/drawing/2014/main" id="{8BB578BB-EAD4-49F7-5E3F-CE9E8410A6C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224" name="Pijl: rechts 223">
                  <a:extLst>
                    <a:ext uri="{FF2B5EF4-FFF2-40B4-BE49-F238E27FC236}">
                      <a16:creationId xmlns:a16="http://schemas.microsoft.com/office/drawing/2014/main" id="{B8A41B98-C68E-E836-05F4-6617B7D953AA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121" name="Groep 120">
                <a:extLst>
                  <a:ext uri="{FF2B5EF4-FFF2-40B4-BE49-F238E27FC236}">
                    <a16:creationId xmlns:a16="http://schemas.microsoft.com/office/drawing/2014/main" id="{EA28AF81-FC13-FA36-FAB8-020F7F6B72BF}"/>
                  </a:ext>
                </a:extLst>
              </p:cNvPr>
              <p:cNvGrpSpPr/>
              <p:nvPr userDrawn="1"/>
            </p:nvGrpSpPr>
            <p:grpSpPr>
              <a:xfrm>
                <a:off x="-3605171" y="830871"/>
                <a:ext cx="139423" cy="109566"/>
                <a:chOff x="-2866744" y="518074"/>
                <a:chExt cx="168701" cy="132575"/>
              </a:xfrm>
            </p:grpSpPr>
            <p:grpSp>
              <p:nvGrpSpPr>
                <p:cNvPr id="216" name="Groep 215">
                  <a:extLst>
                    <a:ext uri="{FF2B5EF4-FFF2-40B4-BE49-F238E27FC236}">
                      <a16:creationId xmlns:a16="http://schemas.microsoft.com/office/drawing/2014/main" id="{AF690847-8662-C03D-BB71-64F1EEB0B8E1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218" name="Rechte verbindingslijn 217">
                    <a:extLst>
                      <a:ext uri="{FF2B5EF4-FFF2-40B4-BE49-F238E27FC236}">
                        <a16:creationId xmlns:a16="http://schemas.microsoft.com/office/drawing/2014/main" id="{180377FA-69CC-BD15-5FB2-366D7AEB9C1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19" name="Rechte verbindingslijn 218">
                    <a:extLst>
                      <a:ext uri="{FF2B5EF4-FFF2-40B4-BE49-F238E27FC236}">
                        <a16:creationId xmlns:a16="http://schemas.microsoft.com/office/drawing/2014/main" id="{620B6BF5-E458-8D53-A3A7-0BAD7183566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20" name="Rechte verbindingslijn 219">
                    <a:extLst>
                      <a:ext uri="{FF2B5EF4-FFF2-40B4-BE49-F238E27FC236}">
                        <a16:creationId xmlns:a16="http://schemas.microsoft.com/office/drawing/2014/main" id="{906DB2EC-F011-36A1-3ECB-5F5C8127087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21" name="Rechte verbindingslijn 220">
                    <a:extLst>
                      <a:ext uri="{FF2B5EF4-FFF2-40B4-BE49-F238E27FC236}">
                        <a16:creationId xmlns:a16="http://schemas.microsoft.com/office/drawing/2014/main" id="{FFF2FC35-D786-B928-DD0E-2618ABE5631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22" name="Rechte verbindingslijn 221">
                    <a:extLst>
                      <a:ext uri="{FF2B5EF4-FFF2-40B4-BE49-F238E27FC236}">
                        <a16:creationId xmlns:a16="http://schemas.microsoft.com/office/drawing/2014/main" id="{5877098C-D974-ED2D-EED2-ABA0121CCF6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217" name="Pijl: rechts 216">
                  <a:extLst>
                    <a:ext uri="{FF2B5EF4-FFF2-40B4-BE49-F238E27FC236}">
                      <a16:creationId xmlns:a16="http://schemas.microsoft.com/office/drawing/2014/main" id="{3287FE24-4879-7AB6-7BB9-2EAB59294435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cxnSp>
            <p:nvCxnSpPr>
              <p:cNvPr id="122" name="Rechte verbindingslijn 121">
                <a:extLst>
                  <a:ext uri="{FF2B5EF4-FFF2-40B4-BE49-F238E27FC236}">
                    <a16:creationId xmlns:a16="http://schemas.microsoft.com/office/drawing/2014/main" id="{33002656-F070-A2B6-F07E-FFD0A86ACA1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459956" y="588169"/>
                <a:ext cx="547687" cy="219076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123" name="Rechte verbindingslijn 122">
                <a:extLst>
                  <a:ext uri="{FF2B5EF4-FFF2-40B4-BE49-F238E27FC236}">
                    <a16:creationId xmlns:a16="http://schemas.microsoft.com/office/drawing/2014/main" id="{60F9340B-1190-8E4D-00D4-C13D0CB48BC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224213" y="828675"/>
                <a:ext cx="319088" cy="0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sp>
            <p:nvSpPr>
              <p:cNvPr id="196" name="Rechthoek 195">
                <a:extLst>
                  <a:ext uri="{FF2B5EF4-FFF2-40B4-BE49-F238E27FC236}">
                    <a16:creationId xmlns:a16="http://schemas.microsoft.com/office/drawing/2014/main" id="{33B3A1FB-E3B4-FF3A-95EF-7DCA2509990E}"/>
                  </a:ext>
                </a:extLst>
              </p:cNvPr>
              <p:cNvSpPr/>
              <p:nvPr userDrawn="1"/>
            </p:nvSpPr>
            <p:spPr>
              <a:xfrm>
                <a:off x="-2559903" y="512179"/>
                <a:ext cx="2189042" cy="15108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Text level down</a:t>
                </a:r>
              </a:p>
            </p:txBody>
          </p:sp>
          <p:sp>
            <p:nvSpPr>
              <p:cNvPr id="197" name="Rechthoek 196">
                <a:extLst>
                  <a:ext uri="{FF2B5EF4-FFF2-40B4-BE49-F238E27FC236}">
                    <a16:creationId xmlns:a16="http://schemas.microsoft.com/office/drawing/2014/main" id="{6BB80381-B9AA-88B1-6B35-0F75EFD798AC}"/>
                  </a:ext>
                </a:extLst>
              </p:cNvPr>
              <p:cNvSpPr/>
              <p:nvPr userDrawn="1"/>
            </p:nvSpPr>
            <p:spPr>
              <a:xfrm>
                <a:off x="-2559903" y="819562"/>
                <a:ext cx="2189043" cy="142202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100" b="0" i="0" u="none" strike="noStrike" kern="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rPr>
                  <a:t>Text level up</a:t>
                </a:r>
              </a:p>
            </p:txBody>
          </p:sp>
          <p:grpSp>
            <p:nvGrpSpPr>
              <p:cNvPr id="198" name="Groep 197">
                <a:extLst>
                  <a:ext uri="{FF2B5EF4-FFF2-40B4-BE49-F238E27FC236}">
                    <a16:creationId xmlns:a16="http://schemas.microsoft.com/office/drawing/2014/main" id="{FE1947E4-C189-129E-A6E0-6DF98C7E1127}"/>
                  </a:ext>
                </a:extLst>
              </p:cNvPr>
              <p:cNvGrpSpPr/>
              <p:nvPr userDrawn="1"/>
            </p:nvGrpSpPr>
            <p:grpSpPr>
              <a:xfrm>
                <a:off x="-2916763" y="769168"/>
                <a:ext cx="268738" cy="248381"/>
                <a:chOff x="-2916763" y="769168"/>
                <a:chExt cx="268738" cy="248381"/>
              </a:xfrm>
            </p:grpSpPr>
            <p:sp>
              <p:nvSpPr>
                <p:cNvPr id="208" name="Rechthoek 207">
                  <a:extLst>
                    <a:ext uri="{FF2B5EF4-FFF2-40B4-BE49-F238E27FC236}">
                      <a16:creationId xmlns:a16="http://schemas.microsoft.com/office/drawing/2014/main" id="{704A97DB-E575-12D6-51A6-9D23CBED03C7}"/>
                    </a:ext>
                  </a:extLst>
                </p:cNvPr>
                <p:cNvSpPr/>
                <p:nvPr userDrawn="1"/>
              </p:nvSpPr>
              <p:spPr>
                <a:xfrm>
                  <a:off x="-2916763" y="769168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GB" sz="105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209" name="Groep 208">
                  <a:extLst>
                    <a:ext uri="{FF2B5EF4-FFF2-40B4-BE49-F238E27FC236}">
                      <a16:creationId xmlns:a16="http://schemas.microsoft.com/office/drawing/2014/main" id="{E492CEB8-3190-E992-DE69-E29943E79B7F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211" name="Rechte verbindingslijn 210">
                    <a:extLst>
                      <a:ext uri="{FF2B5EF4-FFF2-40B4-BE49-F238E27FC236}">
                        <a16:creationId xmlns:a16="http://schemas.microsoft.com/office/drawing/2014/main" id="{6D079D9C-16E0-2999-398F-0B255D3F03D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12" name="Rechte verbindingslijn 211">
                    <a:extLst>
                      <a:ext uri="{FF2B5EF4-FFF2-40B4-BE49-F238E27FC236}">
                        <a16:creationId xmlns:a16="http://schemas.microsoft.com/office/drawing/2014/main" id="{D276AD54-96F0-74A3-AE75-EA0D6D6E6A8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13" name="Rechte verbindingslijn 212">
                    <a:extLst>
                      <a:ext uri="{FF2B5EF4-FFF2-40B4-BE49-F238E27FC236}">
                        <a16:creationId xmlns:a16="http://schemas.microsoft.com/office/drawing/2014/main" id="{9E3227E0-2D6D-4C36-3A4F-BE9D1131A79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14" name="Rechte verbindingslijn 213">
                    <a:extLst>
                      <a:ext uri="{FF2B5EF4-FFF2-40B4-BE49-F238E27FC236}">
                        <a16:creationId xmlns:a16="http://schemas.microsoft.com/office/drawing/2014/main" id="{DD2CD4D3-8F3D-3141-CECA-E2290A66EAD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15" name="Rechte verbindingslijn 214">
                    <a:extLst>
                      <a:ext uri="{FF2B5EF4-FFF2-40B4-BE49-F238E27FC236}">
                        <a16:creationId xmlns:a16="http://schemas.microsoft.com/office/drawing/2014/main" id="{4BBF76C6-039D-0601-815F-C2E5EE4CE68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210" name="Pijl: rechts 209">
                  <a:extLst>
                    <a:ext uri="{FF2B5EF4-FFF2-40B4-BE49-F238E27FC236}">
                      <a16:creationId xmlns:a16="http://schemas.microsoft.com/office/drawing/2014/main" id="{21628364-9468-A1A0-D1A0-2D850961D249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199" name="Groep 198">
                <a:extLst>
                  <a:ext uri="{FF2B5EF4-FFF2-40B4-BE49-F238E27FC236}">
                    <a16:creationId xmlns:a16="http://schemas.microsoft.com/office/drawing/2014/main" id="{1ED269FE-E380-56CD-7A51-F5CAB8889D6F}"/>
                  </a:ext>
                </a:extLst>
              </p:cNvPr>
              <p:cNvGrpSpPr/>
              <p:nvPr userDrawn="1"/>
            </p:nvGrpSpPr>
            <p:grpSpPr>
              <a:xfrm>
                <a:off x="-2916763" y="460171"/>
                <a:ext cx="268738" cy="248381"/>
                <a:chOff x="-2916763" y="460171"/>
                <a:chExt cx="268738" cy="248381"/>
              </a:xfrm>
            </p:grpSpPr>
            <p:sp>
              <p:nvSpPr>
                <p:cNvPr id="200" name="Rechthoek 199">
                  <a:extLst>
                    <a:ext uri="{FF2B5EF4-FFF2-40B4-BE49-F238E27FC236}">
                      <a16:creationId xmlns:a16="http://schemas.microsoft.com/office/drawing/2014/main" id="{C8ED32FC-A0D9-A892-7029-6DD0D7643D0C}"/>
                    </a:ext>
                  </a:extLst>
                </p:cNvPr>
                <p:cNvSpPr/>
                <p:nvPr userDrawn="1"/>
              </p:nvSpPr>
              <p:spPr>
                <a:xfrm>
                  <a:off x="-2916763" y="460171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GB" sz="1050" b="0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201" name="Groep 200">
                  <a:extLst>
                    <a:ext uri="{FF2B5EF4-FFF2-40B4-BE49-F238E27FC236}">
                      <a16:creationId xmlns:a16="http://schemas.microsoft.com/office/drawing/2014/main" id="{E52B5F87-5C3C-BC9E-565E-63DC97077D0D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203" name="Rechte verbindingslijn 202">
                    <a:extLst>
                      <a:ext uri="{FF2B5EF4-FFF2-40B4-BE49-F238E27FC236}">
                        <a16:creationId xmlns:a16="http://schemas.microsoft.com/office/drawing/2014/main" id="{A542A752-C8A9-AFDB-7BFC-DBF66BEB532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04" name="Rechte verbindingslijn 203">
                    <a:extLst>
                      <a:ext uri="{FF2B5EF4-FFF2-40B4-BE49-F238E27FC236}">
                        <a16:creationId xmlns:a16="http://schemas.microsoft.com/office/drawing/2014/main" id="{BB425EB6-8BA7-AEEF-56CD-DE3DB652CCD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05" name="Rechte verbindingslijn 204">
                    <a:extLst>
                      <a:ext uri="{FF2B5EF4-FFF2-40B4-BE49-F238E27FC236}">
                        <a16:creationId xmlns:a16="http://schemas.microsoft.com/office/drawing/2014/main" id="{BD87D370-D145-3B16-93AE-0C0FF13EEC5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06" name="Rechte verbindingslijn 205">
                    <a:extLst>
                      <a:ext uri="{FF2B5EF4-FFF2-40B4-BE49-F238E27FC236}">
                        <a16:creationId xmlns:a16="http://schemas.microsoft.com/office/drawing/2014/main" id="{F5144E0F-832B-4BF4-D9DD-70DDF04F42E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07" name="Rechte verbindingslijn 206">
                    <a:extLst>
                      <a:ext uri="{FF2B5EF4-FFF2-40B4-BE49-F238E27FC236}">
                        <a16:creationId xmlns:a16="http://schemas.microsoft.com/office/drawing/2014/main" id="{FA9E0179-21E0-8BAF-173B-D0CB379689C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202" name="Pijl: rechts 201">
                  <a:extLst>
                    <a:ext uri="{FF2B5EF4-FFF2-40B4-BE49-F238E27FC236}">
                      <a16:creationId xmlns:a16="http://schemas.microsoft.com/office/drawing/2014/main" id="{A227B15A-9EB4-427C-8A4C-A39640E2669C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  <p:sp>
          <p:nvSpPr>
            <p:cNvPr id="114" name="Rechthoek 113">
              <a:extLst>
                <a:ext uri="{FF2B5EF4-FFF2-40B4-BE49-F238E27FC236}">
                  <a16:creationId xmlns:a16="http://schemas.microsoft.com/office/drawing/2014/main" id="{AAA8A1A4-3AA0-2765-9622-C1E2A8ADA422}"/>
                </a:ext>
              </a:extLst>
            </p:cNvPr>
            <p:cNvSpPr/>
            <p:nvPr userDrawn="1"/>
          </p:nvSpPr>
          <p:spPr>
            <a:xfrm>
              <a:off x="-3786437" y="4531349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GB" sz="1200" b="1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Want to know more?</a:t>
              </a:r>
              <a:br>
                <a:rPr lang="en-GB" sz="1200" cap="all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Go to the instruction slide </a:t>
              </a:r>
              <a:r>
                <a:rPr lang="en-GB" sz="1200" b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‘VIDEO INSTRUCTIONS’</a:t>
              </a: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b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You’ll find it at the beginning of the presentation</a:t>
              </a:r>
              <a:b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or insert it via </a:t>
              </a:r>
              <a:r>
                <a:rPr lang="en-GB" sz="1200" i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‘Home’</a:t>
              </a:r>
              <a:r>
                <a:rPr lang="en-GB" sz="1200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&gt; </a:t>
              </a:r>
              <a:r>
                <a:rPr lang="en-GB" sz="1200" i="1" cap="none" baseline="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‘New Slide’.</a:t>
              </a:r>
            </a:p>
          </p:txBody>
        </p:sp>
        <p:grpSp>
          <p:nvGrpSpPr>
            <p:cNvPr id="115" name="ICOON_info">
              <a:extLst>
                <a:ext uri="{FF2B5EF4-FFF2-40B4-BE49-F238E27FC236}">
                  <a16:creationId xmlns:a16="http://schemas.microsoft.com/office/drawing/2014/main" id="{264FAE93-4098-F6B1-A1BE-1C4B04882EB4}"/>
                </a:ext>
              </a:extLst>
            </p:cNvPr>
            <p:cNvGrpSpPr/>
            <p:nvPr userDrawn="1"/>
          </p:nvGrpSpPr>
          <p:grpSpPr>
            <a:xfrm>
              <a:off x="-376736" y="4400186"/>
              <a:ext cx="283685" cy="283685"/>
              <a:chOff x="-510741" y="5913713"/>
              <a:chExt cx="267555" cy="267555"/>
            </a:xfrm>
          </p:grpSpPr>
          <p:sp>
            <p:nvSpPr>
              <p:cNvPr id="116" name="Ovaal 115">
                <a:extLst>
                  <a:ext uri="{FF2B5EF4-FFF2-40B4-BE49-F238E27FC236}">
                    <a16:creationId xmlns:a16="http://schemas.microsoft.com/office/drawing/2014/main" id="{807BD384-8496-532E-F2E9-9268C318C562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GB" sz="1600" cap="all" baseline="0" noProof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17" name="Graphic 163" descr="Informatie">
                <a:extLst>
                  <a:ext uri="{FF2B5EF4-FFF2-40B4-BE49-F238E27FC236}">
                    <a16:creationId xmlns:a16="http://schemas.microsoft.com/office/drawing/2014/main" id="{40DE4DF5-0DA9-F75C-1DE6-82A3A086FD3D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2000" noProof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56128554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219B37A3-82F2-45D5-868F-F00F93F6E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720000"/>
            <a:ext cx="10751275" cy="36902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GB" noProof="0"/>
              <a:t>Place your title here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61B9A90-182E-49A3-8BF5-04F3228813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0000" y="1844674"/>
            <a:ext cx="10753200" cy="428466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noProof="0"/>
              <a:t>Bullet</a:t>
            </a:r>
          </a:p>
          <a:p>
            <a:pPr lvl="1"/>
            <a:r>
              <a:rPr lang="en-GB" noProof="0"/>
              <a:t>Sub-bullet #1</a:t>
            </a:r>
          </a:p>
          <a:p>
            <a:pPr lvl="2"/>
            <a:r>
              <a:rPr lang="en-GB" noProof="0"/>
              <a:t>Sub-bullet #2</a:t>
            </a:r>
          </a:p>
          <a:p>
            <a:pPr lvl="3"/>
            <a:r>
              <a:rPr lang="en-GB" noProof="0"/>
              <a:t>Text</a:t>
            </a:r>
          </a:p>
          <a:p>
            <a:pPr lvl="4"/>
            <a:r>
              <a:rPr lang="en-GB" noProof="0"/>
              <a:t>Heading #1</a:t>
            </a:r>
          </a:p>
          <a:p>
            <a:pPr lvl="5"/>
            <a:r>
              <a:rPr lang="en-GB" noProof="0"/>
              <a:t>Heading #2</a:t>
            </a:r>
          </a:p>
          <a:p>
            <a:pPr lvl="6"/>
            <a:r>
              <a:rPr lang="en-GB" noProof="0"/>
              <a:t>Numbered</a:t>
            </a:r>
          </a:p>
          <a:p>
            <a:pPr lvl="7"/>
            <a:r>
              <a:rPr lang="en-GB" noProof="0"/>
              <a:t>Alphabetical</a:t>
            </a:r>
          </a:p>
          <a:p>
            <a:pPr lvl="8"/>
            <a:r>
              <a:rPr lang="en-GB" noProof="0"/>
              <a:t>Quote</a:t>
            </a:r>
          </a:p>
        </p:txBody>
      </p:sp>
      <p:grpSp>
        <p:nvGrpSpPr>
          <p:cNvPr id="15" name="GRID" hidden="1">
            <a:extLst>
              <a:ext uri="{FF2B5EF4-FFF2-40B4-BE49-F238E27FC236}">
                <a16:creationId xmlns:a16="http://schemas.microsoft.com/office/drawing/2014/main" id="{4129D105-9E64-446B-9706-45C80CEFF79A}"/>
              </a:ext>
            </a:extLst>
          </p:cNvPr>
          <p:cNvGrpSpPr/>
          <p:nvPr userDrawn="1"/>
        </p:nvGrpSpPr>
        <p:grpSpPr>
          <a:xfrm>
            <a:off x="-12032" y="0"/>
            <a:ext cx="12204032" cy="6858000"/>
            <a:chOff x="-12032" y="0"/>
            <a:chExt cx="12204032" cy="6858000"/>
          </a:xfrm>
        </p:grpSpPr>
        <p:sp>
          <p:nvSpPr>
            <p:cNvPr id="8" name="Rechthoek 7">
              <a:extLst>
                <a:ext uri="{FF2B5EF4-FFF2-40B4-BE49-F238E27FC236}">
                  <a16:creationId xmlns:a16="http://schemas.microsoft.com/office/drawing/2014/main" id="{7D9988B5-FF41-44BF-9EBA-8ED0383D0B4A}"/>
                </a:ext>
              </a:extLst>
            </p:cNvPr>
            <p:cNvSpPr/>
            <p:nvPr userDrawn="1"/>
          </p:nvSpPr>
          <p:spPr>
            <a:xfrm>
              <a:off x="-12032" y="0"/>
              <a:ext cx="12192000" cy="720000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noProof="0"/>
            </a:p>
          </p:txBody>
        </p:sp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223B51F0-7066-4BAC-B391-CBE4243866E1}"/>
                </a:ext>
              </a:extLst>
            </p:cNvPr>
            <p:cNvSpPr/>
            <p:nvPr userDrawn="1"/>
          </p:nvSpPr>
          <p:spPr>
            <a:xfrm>
              <a:off x="0" y="0"/>
              <a:ext cx="720000" cy="6857999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noProof="0"/>
            </a:p>
          </p:txBody>
        </p: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986314BC-5B6A-423E-A18F-BE67EEBFD0AA}"/>
                </a:ext>
              </a:extLst>
            </p:cNvPr>
            <p:cNvSpPr/>
            <p:nvPr userDrawn="1"/>
          </p:nvSpPr>
          <p:spPr>
            <a:xfrm>
              <a:off x="11472000" y="0"/>
              <a:ext cx="720000" cy="6857999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noProof="0"/>
            </a:p>
          </p:txBody>
        </p:sp>
        <p:sp>
          <p:nvSpPr>
            <p:cNvPr id="16" name="Rechthoek 15">
              <a:extLst>
                <a:ext uri="{FF2B5EF4-FFF2-40B4-BE49-F238E27FC236}">
                  <a16:creationId xmlns:a16="http://schemas.microsoft.com/office/drawing/2014/main" id="{459F3FC6-346A-4720-8A58-EF51F3E955F9}"/>
                </a:ext>
              </a:extLst>
            </p:cNvPr>
            <p:cNvSpPr/>
            <p:nvPr userDrawn="1"/>
          </p:nvSpPr>
          <p:spPr>
            <a:xfrm>
              <a:off x="0" y="1064525"/>
              <a:ext cx="12192000" cy="540000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noProof="0"/>
            </a:p>
          </p:txBody>
        </p:sp>
        <p:sp>
          <p:nvSpPr>
            <p:cNvPr id="17" name="Rechthoek 16">
              <a:extLst>
                <a:ext uri="{FF2B5EF4-FFF2-40B4-BE49-F238E27FC236}">
                  <a16:creationId xmlns:a16="http://schemas.microsoft.com/office/drawing/2014/main" id="{3D4E2D73-574C-4613-A3A4-5612A2E130A4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noProof="0"/>
            </a:p>
          </p:txBody>
        </p:sp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52775937-D9EA-4974-9459-412AF5D1CBD4}"/>
                </a:ext>
              </a:extLst>
            </p:cNvPr>
            <p:cNvSpPr/>
            <p:nvPr userDrawn="1"/>
          </p:nvSpPr>
          <p:spPr>
            <a:xfrm>
              <a:off x="0" y="5806208"/>
              <a:ext cx="12192000" cy="540000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noProof="0"/>
            </a:p>
          </p:txBody>
        </p:sp>
      </p:grpSp>
      <p:sp>
        <p:nvSpPr>
          <p:cNvPr id="20" name="Tekstvak 19">
            <a:extLst>
              <a:ext uri="{FF2B5EF4-FFF2-40B4-BE49-F238E27FC236}">
                <a16:creationId xmlns:a16="http://schemas.microsoft.com/office/drawing/2014/main" id="{88A106C3-3B5C-4817-A9B9-E1AA65368768}"/>
              </a:ext>
            </a:extLst>
          </p:cNvPr>
          <p:cNvSpPr txBox="1"/>
          <p:nvPr userDrawn="1"/>
        </p:nvSpPr>
        <p:spPr>
          <a:xfrm>
            <a:off x="0" y="-621351"/>
            <a:ext cx="3994152" cy="180000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l"/>
            <a:r>
              <a:rPr lang="en-GB" sz="1000" b="0" cap="all" baseline="0" noProof="0">
                <a:solidFill>
                  <a:schemeClr val="accent2"/>
                </a:solidFill>
                <a:latin typeface="+mn-lt"/>
              </a:rPr>
              <a:t>LAYOUT</a:t>
            </a:r>
          </a:p>
        </p:txBody>
      </p:sp>
      <p:sp>
        <p:nvSpPr>
          <p:cNvPr id="28" name="Tijdelijke aanduiding voor datum 3">
            <a:extLst>
              <a:ext uri="{FF2B5EF4-FFF2-40B4-BE49-F238E27FC236}">
                <a16:creationId xmlns:a16="http://schemas.microsoft.com/office/drawing/2014/main" id="{913F724C-C8A8-4D7C-A490-D6011A81D6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5400000">
            <a:off x="10357726" y="4600306"/>
            <a:ext cx="2913306" cy="14475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>
                    <a:lumMod val="50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</a:lstStyle>
          <a:p>
            <a:fld id="{5FAC4A7D-626B-41C1-9D18-60DD070EF30C}" type="datetime4">
              <a:rPr lang="en-GB" smtClean="0"/>
              <a:t>06 December 2024</a:t>
            </a:fld>
            <a:endParaRPr lang="en-GB"/>
          </a:p>
        </p:txBody>
      </p:sp>
      <p:cxnSp>
        <p:nvCxnSpPr>
          <p:cNvPr id="7" name="Rechte verbindingslijn 6">
            <a:extLst>
              <a:ext uri="{FF2B5EF4-FFF2-40B4-BE49-F238E27FC236}">
                <a16:creationId xmlns:a16="http://schemas.microsoft.com/office/drawing/2014/main" id="{0C33C178-3D59-6A13-7508-5B869CD849B5}"/>
              </a:ext>
            </a:extLst>
          </p:cNvPr>
          <p:cNvCxnSpPr>
            <a:cxnSpLocks/>
          </p:cNvCxnSpPr>
          <p:nvPr userDrawn="1"/>
        </p:nvCxnSpPr>
        <p:spPr>
          <a:xfrm>
            <a:off x="738188" y="352425"/>
            <a:ext cx="10713243" cy="0"/>
          </a:xfrm>
          <a:prstGeom prst="line">
            <a:avLst/>
          </a:prstGeom>
          <a:ln w="41275" cap="sq">
            <a:solidFill>
              <a:schemeClr val="accent1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rafik 4" descr="Ein Bild, das Screenshot, Farbigkeit, Grafiken, Grafikdesign enthält.&#10;&#10;Automatisch generierte Beschreibung">
            <a:extLst>
              <a:ext uri="{FF2B5EF4-FFF2-40B4-BE49-F238E27FC236}">
                <a16:creationId xmlns:a16="http://schemas.microsoft.com/office/drawing/2014/main" id="{17AC35EA-0658-2B20-D570-D4AC2B408DEB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253" y="5714716"/>
            <a:ext cx="1499511" cy="986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131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708" r:id="rId2"/>
    <p:sldLayoutId id="2147483706" r:id="rId3"/>
    <p:sldLayoutId id="2147483707" r:id="rId4"/>
    <p:sldLayoutId id="2147483709" r:id="rId5"/>
    <p:sldLayoutId id="2147483697" r:id="rId6"/>
    <p:sldLayoutId id="2147483660" r:id="rId7"/>
    <p:sldLayoutId id="2147483673" r:id="rId8"/>
    <p:sldLayoutId id="2147483674" r:id="rId9"/>
    <p:sldLayoutId id="2147483663" r:id="rId10"/>
    <p:sldLayoutId id="2147483664" r:id="rId11"/>
    <p:sldLayoutId id="2147483665" r:id="rId12"/>
    <p:sldLayoutId id="2147483666" r:id="rId13"/>
    <p:sldLayoutId id="2147483667" r:id="rId14"/>
    <p:sldLayoutId id="2147483669" r:id="rId15"/>
    <p:sldLayoutId id="2147483672" r:id="rId16"/>
    <p:sldLayoutId id="2147483705" r:id="rId17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 cap="all" baseline="0">
          <a:solidFill>
            <a:sysClr val="windowText" lastClr="000000"/>
          </a:solidFill>
          <a:latin typeface="Ubuntu" panose="020B0504030602030204" pitchFamily="34" charset="0"/>
          <a:ea typeface="+mj-ea"/>
          <a:cs typeface="+mj-cs"/>
        </a:defRPr>
      </a:lvl1pPr>
    </p:titleStyle>
    <p:bodyStyle>
      <a:lvl1pPr marL="174625" indent="-174625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55600" indent="-1778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tx1"/>
        </a:buClr>
        <a:buSzPct val="80000"/>
        <a:buFont typeface="Wingdings" panose="05000000000000000000" pitchFamily="2" charset="2"/>
        <a:buChar char="§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625475" indent="-265113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bg2"/>
        </a:buClr>
        <a:buSzPct val="100000"/>
        <a:buFont typeface="Arial Black" panose="020B0A04020102020204" pitchFamily="34" charset="0"/>
        <a:buChar char="−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2000" b="0" kern="1200" cap="all" baseline="0">
          <a:solidFill>
            <a:schemeClr val="tx1"/>
          </a:solidFill>
          <a:latin typeface="+mj-lt"/>
          <a:ea typeface="+mn-ea"/>
          <a:cs typeface="+mn-cs"/>
        </a:defRPr>
      </a:lvl5pPr>
      <a:lvl6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None/>
        <a:defRPr sz="1600" b="1" kern="1200" cap="none" baseline="0">
          <a:solidFill>
            <a:schemeClr val="tx1"/>
          </a:solidFill>
          <a:latin typeface="+mj-lt"/>
          <a:ea typeface="+mn-ea"/>
          <a:cs typeface="+mn-cs"/>
        </a:defRPr>
      </a:lvl6pPr>
      <a:lvl7pPr marL="268288" indent="-268288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accent1"/>
        </a:buClr>
        <a:buFont typeface="+mj-lt"/>
        <a:buAutoNum type="arabicPeriod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536575" indent="-268288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accent2"/>
        </a:buClr>
        <a:buFont typeface="+mj-lt"/>
        <a:buAutoNum type="alphaLcPeriod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None/>
        <a:defRPr sz="1600" i="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62" userDrawn="1">
          <p15:clr>
            <a:srgbClr val="A4A3A4"/>
          </p15:clr>
        </p15:guide>
        <p15:guide id="2" pos="453" userDrawn="1">
          <p15:clr>
            <a:srgbClr val="A4A3A4"/>
          </p15:clr>
        </p15:guide>
        <p15:guide id="3" orient="horz" pos="3861" userDrawn="1">
          <p15:clr>
            <a:srgbClr val="A4A3A4"/>
          </p15:clr>
        </p15:guide>
        <p15:guide id="6" pos="7226" userDrawn="1">
          <p15:clr>
            <a:srgbClr val="A4A3A4"/>
          </p15:clr>
        </p15:guide>
        <p15:guide id="9" orient="horz" pos="453" userDrawn="1">
          <p15:clr>
            <a:srgbClr val="A4A3A4"/>
          </p15:clr>
        </p15:guide>
        <p15:guide id="10" orient="horz" pos="687" userDrawn="1">
          <p15:clr>
            <a:srgbClr val="A4A3A4"/>
          </p15:clr>
        </p15:guide>
        <p15:guide id="12" orient="horz" pos="4047" userDrawn="1">
          <p15:clr>
            <a:srgbClr val="A4A3A4"/>
          </p15:clr>
        </p15:guide>
        <p15:guide id="13" pos="7680" userDrawn="1">
          <p15:clr>
            <a:srgbClr val="F26B43"/>
          </p15:clr>
        </p15:guide>
        <p15:guide id="14" orient="horz" pos="4320" userDrawn="1">
          <p15:clr>
            <a:srgbClr val="F26B43"/>
          </p15:clr>
        </p15:guide>
        <p15:guide id="15" orient="horz" pos="4140" userDrawn="1">
          <p15:clr>
            <a:srgbClr val="A4A3A4"/>
          </p15:clr>
        </p15:guide>
        <p15:guide id="16" userDrawn="1">
          <p15:clr>
            <a:srgbClr val="F26B43"/>
          </p15:clr>
        </p15:guide>
        <p15:guide id="17" orient="horz" userDrawn="1">
          <p15:clr>
            <a:srgbClr val="F26B43"/>
          </p15:clr>
        </p15:guide>
        <p15:guide id="18" orient="horz" pos="760" userDrawn="1">
          <p15:clr>
            <a:srgbClr val="A4A3A4"/>
          </p15:clr>
        </p15:guide>
        <p15:guide id="19" orient="horz" pos="924" userDrawn="1">
          <p15:clr>
            <a:srgbClr val="A4A3A4"/>
          </p15:clr>
        </p15:guide>
        <p15:guide id="20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DD4742B2-F556-A3F9-8539-C77F48DF9FC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-5820" y="2631998"/>
            <a:ext cx="12192000" cy="4224823"/>
          </a:xfrm>
        </p:spPr>
        <p:txBody>
          <a:bodyPr/>
          <a:lstStyle/>
          <a:p>
            <a:endParaRPr lang="nl-NL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0FEBE5DD-2270-8BA9-3FF7-7669C58F332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C7CFA638-53BE-3AB0-F532-2493DE9E871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0" name="Tijdelijke aanduiding voor tekst 9">
            <a:extLst>
              <a:ext uri="{FF2B5EF4-FFF2-40B4-BE49-F238E27FC236}">
                <a16:creationId xmlns:a16="http://schemas.microsoft.com/office/drawing/2014/main" id="{30148A59-BB77-4B8E-7871-3D2E715D668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6A6F5E68-9960-B2FC-74FC-D9EAA8DCB2B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6" name="Titel 15">
            <a:extLst>
              <a:ext uri="{FF2B5EF4-FFF2-40B4-BE49-F238E27FC236}">
                <a16:creationId xmlns:a16="http://schemas.microsoft.com/office/drawing/2014/main" id="{06E530A4-147D-1B58-4751-3935EA1844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3395" y="2633177"/>
            <a:ext cx="5159148" cy="2267719"/>
          </a:xfrm>
        </p:spPr>
        <p:txBody>
          <a:bodyPr/>
          <a:lstStyle/>
          <a:p>
            <a:r>
              <a:rPr lang="en-GB" dirty="0"/>
              <a:t>NTI Sustainability Summit 2025</a:t>
            </a:r>
            <a:endParaRPr lang="nl-NL" dirty="0"/>
          </a:p>
        </p:txBody>
      </p:sp>
      <p:sp>
        <p:nvSpPr>
          <p:cNvPr id="17" name="Ondertitel 16">
            <a:extLst>
              <a:ext uri="{FF2B5EF4-FFF2-40B4-BE49-F238E27FC236}">
                <a16:creationId xmlns:a16="http://schemas.microsoft.com/office/drawing/2014/main" id="{E8CEB27C-EA40-3717-B943-ED52899024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13395" y="5225500"/>
            <a:ext cx="5159148" cy="257091"/>
          </a:xfrm>
        </p:spPr>
        <p:txBody>
          <a:bodyPr/>
          <a:lstStyle/>
          <a:p>
            <a:r>
              <a:rPr lang="en-GB" dirty="0"/>
              <a:t>March 25, 2025</a:t>
            </a:r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9DF832CB-E61F-B70D-C3F8-D4CED4101F3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solidFill>
            <a:srgbClr val="92D050"/>
          </a:solidFill>
          <a:ln>
            <a:noFill/>
          </a:ln>
        </p:spPr>
        <p:txBody>
          <a:bodyPr/>
          <a:lstStyle/>
          <a:p>
            <a:endParaRPr lang="nl-NL"/>
          </a:p>
        </p:txBody>
      </p:sp>
      <p:pic>
        <p:nvPicPr>
          <p:cNvPr id="2" name="Grafik 1" descr="Ein Bild, das Text, Schrift, Grafiken, Logo enthält.&#10;&#10;Beschreibung automatisch generiert.">
            <a:extLst>
              <a:ext uri="{FF2B5EF4-FFF2-40B4-BE49-F238E27FC236}">
                <a16:creationId xmlns:a16="http://schemas.microsoft.com/office/drawing/2014/main" id="{A3B62522-DA74-D2F1-759F-10844357D9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487" y="6036009"/>
            <a:ext cx="997415" cy="250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480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AE07CA34-1CDF-28DA-3FC9-9E688230D6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EF6A5633-9B8A-99E0-8E01-697A544A754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52375F9C-0919-36BF-AF88-F379B2342F0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DF29A26A-1893-2C74-B19E-7B3E4B957E6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D7F40112-B9EE-C9A3-75AF-20C278DBBCD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2568806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6E8498-82A8-D133-DC50-D7C918E836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3B937BAE-4EFD-C558-853E-217CE6E575F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A912AC4E-D71D-8A1B-27E4-F17261C059D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9FB1DE00-8E99-5A11-396A-05442496B9E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tekst 5">
            <a:extLst>
              <a:ext uri="{FF2B5EF4-FFF2-40B4-BE49-F238E27FC236}">
                <a16:creationId xmlns:a16="http://schemas.microsoft.com/office/drawing/2014/main" id="{1EEB78A0-CA66-FDEF-76D9-622292ED6A1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tekst 6">
            <a:extLst>
              <a:ext uri="{FF2B5EF4-FFF2-40B4-BE49-F238E27FC236}">
                <a16:creationId xmlns:a16="http://schemas.microsoft.com/office/drawing/2014/main" id="{ACF0FC81-2D34-02DF-4A68-CE0C16C27B2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8" name="Pladsholder til tekst 7">
            <a:extLst>
              <a:ext uri="{FF2B5EF4-FFF2-40B4-BE49-F238E27FC236}">
                <a16:creationId xmlns:a16="http://schemas.microsoft.com/office/drawing/2014/main" id="{71C7CC24-7267-E60E-B566-84507E04B756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billede 8">
            <a:extLst>
              <a:ext uri="{FF2B5EF4-FFF2-40B4-BE49-F238E27FC236}">
                <a16:creationId xmlns:a16="http://schemas.microsoft.com/office/drawing/2014/main" id="{62348F73-5383-9E90-444E-3E2007EF97D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42652934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5A8976D-85B7-4D1E-473A-870C912D9A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CD380269-9953-C133-6014-7904367D11E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B72E3486-027B-A85E-3A63-543237322F8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12205473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NTI | TEMPLATE">
  <a:themeElements>
    <a:clrScheme name="Benutzerdefiniert 5">
      <a:dk1>
        <a:srgbClr val="000000"/>
      </a:dk1>
      <a:lt1>
        <a:srgbClr val="FFFFFF"/>
      </a:lt1>
      <a:dk2>
        <a:srgbClr val="263038"/>
      </a:dk2>
      <a:lt2>
        <a:srgbClr val="737D85"/>
      </a:lt2>
      <a:accent1>
        <a:srgbClr val="00B050"/>
      </a:accent1>
      <a:accent2>
        <a:srgbClr val="263038"/>
      </a:accent2>
      <a:accent3>
        <a:srgbClr val="737D85"/>
      </a:accent3>
      <a:accent4>
        <a:srgbClr val="F2F1EE"/>
      </a:accent4>
      <a:accent5>
        <a:srgbClr val="006FB6"/>
      </a:accent5>
      <a:accent6>
        <a:srgbClr val="1F3D83"/>
      </a:accent6>
      <a:hlink>
        <a:srgbClr val="191C16"/>
      </a:hlink>
      <a:folHlink>
        <a:srgbClr val="DE0200"/>
      </a:folHlink>
    </a:clrScheme>
    <a:fontScheme name="NTI">
      <a:majorFont>
        <a:latin typeface="Ubuntu"/>
        <a:ea typeface=""/>
        <a:cs typeface=""/>
      </a:majorFont>
      <a:minorFont>
        <a:latin typeface="Overpas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lIns="144000" tIns="144000" rIns="144000" bIns="144000" rtlCol="0" anchor="ctr"/>
      <a:lstStyle>
        <a:defPPr algn="ctr">
          <a:lnSpc>
            <a:spcPct val="90000"/>
          </a:lnSpc>
          <a:spcBef>
            <a:spcPts val="200"/>
          </a:spcBef>
          <a:spcAft>
            <a:spcPts val="200"/>
          </a:spcAft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 cap="rnd">
          <a:solidFill>
            <a:schemeClr val="accent1"/>
          </a:solidFill>
          <a:round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90000"/>
          </a:lnSpc>
          <a:spcBef>
            <a:spcPts val="600"/>
          </a:spcBef>
          <a:spcAft>
            <a:spcPts val="600"/>
          </a:spcAft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co-powerpoint-m-asger-rett" id="{BF3A08D3-C0B8-47F2-ADA6-EBF396B9CD9A}" vid="{52FFE3BF-B743-4FE2-93BD-6A78F6DB847C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mportedtoPardot xmlns="4fb520f8-4d91-444c-abe1-eac11c5156ee">false</ImportedtoPardot>
    <lcf76f155ced4ddcb4097134ff3c332f xmlns="4fb520f8-4d91-444c-abe1-eac11c5156ee">
      <Terms xmlns="http://schemas.microsoft.com/office/infopath/2007/PartnerControls"/>
    </lcf76f155ced4ddcb4097134ff3c332f>
    <TaxCatchAll xmlns="f0e33090-fe4e-4879-a7c5-8ab2a10308e7" xsi:nil="true"/>
    <Datum xmlns="4fb520f8-4d91-444c-abe1-eac11c5156ee" xsi:nil="true"/>
    <Link xmlns="4fb520f8-4d91-444c-abe1-eac11c5156ee">
      <Url xsi:nil="true"/>
      <Description xsi:nil="true"/>
    </Link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FE675100E0CDF9469F46AF35D4C0AA86" ma:contentTypeVersion="21" ma:contentTypeDescription="Opret et nyt dokument." ma:contentTypeScope="" ma:versionID="d9a83343896b0783bca8d09f85f0112e">
  <xsd:schema xmlns:xsd="http://www.w3.org/2001/XMLSchema" xmlns:xs="http://www.w3.org/2001/XMLSchema" xmlns:p="http://schemas.microsoft.com/office/2006/metadata/properties" xmlns:ns2="4fb520f8-4d91-444c-abe1-eac11c5156ee" xmlns:ns3="f0e33090-fe4e-4879-a7c5-8ab2a10308e7" targetNamespace="http://schemas.microsoft.com/office/2006/metadata/properties" ma:root="true" ma:fieldsID="ac87d2af4f2e56ee386dcd9ddcf02f55" ns2:_="" ns3:_="">
    <xsd:import namespace="4fb520f8-4d91-444c-abe1-eac11c5156ee"/>
    <xsd:import namespace="f0e33090-fe4e-4879-a7c5-8ab2a10308e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ink" minOccurs="0"/>
                <xsd:element ref="ns2:Datum" minOccurs="0"/>
                <xsd:element ref="ns2:lcf76f155ced4ddcb4097134ff3c332f" minOccurs="0"/>
                <xsd:element ref="ns3:TaxCatchAll" minOccurs="0"/>
                <xsd:element ref="ns2:ImportedtoPardot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b520f8-4d91-444c-abe1-eac11c5156e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ink" ma:index="21" nillable="true" ma:displayName="Link" ma:format="Hyperlink" ma:internalName="Link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Datum" ma:index="22" nillable="true" ma:displayName="Datum" ma:format="DateOnly" ma:internalName="Datum">
      <xsd:simpleType>
        <xsd:restriction base="dms:DateTime"/>
      </xsd:simpleType>
    </xsd:element>
    <xsd:element name="lcf76f155ced4ddcb4097134ff3c332f" ma:index="24" nillable="true" ma:taxonomy="true" ma:internalName="lcf76f155ced4ddcb4097134ff3c332f" ma:taxonomyFieldName="MediaServiceImageTags" ma:displayName="Billedmærker" ma:readOnly="false" ma:fieldId="{5cf76f15-5ced-4ddc-b409-7134ff3c332f}" ma:taxonomyMulti="true" ma:sspId="9d6eaaa1-0eca-4719-8896-0d4bf610f41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ImportedtoPardot" ma:index="26" nillable="true" ma:displayName="Imported to Pardot" ma:default="0" ma:format="Dropdown" ma:internalName="ImportedtoPardot">
      <xsd:simpleType>
        <xsd:restriction base="dms:Boolean"/>
      </xsd:simple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0e33090-fe4e-4879-a7c5-8ab2a10308e7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lt med detaljer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695aaf20-e7ea-4f1c-ba2e-62261b7410f4}" ma:internalName="TaxCatchAll" ma:showField="CatchAllData" ma:web="f0e33090-fe4e-4879-a7c5-8ab2a10308e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027C741-D626-4663-80AE-D5C72305C996}">
  <ds:schemaRefs>
    <ds:schemaRef ds:uri="4fb520f8-4d91-444c-abe1-eac11c5156ee"/>
    <ds:schemaRef ds:uri="f0e33090-fe4e-4879-a7c5-8ab2a10308e7"/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1B9E5A37-A0E2-4F05-8964-FCBD9D729F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D7D0A83-9C52-42AA-A755-C1E8DFAE784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fb520f8-4d91-444c-abe1-eac11c5156ee"/>
    <ds:schemaRef ds:uri="f0e33090-fe4e-4879-a7c5-8ab2a10308e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co-powerpoint-m-asger-rett</Template>
  <TotalTime>0</TotalTime>
  <Words>8</Words>
  <Application>Microsoft Office PowerPoint</Application>
  <PresentationFormat>Widescreen</PresentationFormat>
  <Paragraphs>2</Paragraphs>
  <Slides>4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7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4</vt:i4>
      </vt:variant>
    </vt:vector>
  </HeadingPairs>
  <TitlesOfParts>
    <vt:vector size="12" baseType="lpstr">
      <vt:lpstr>Arial</vt:lpstr>
      <vt:lpstr>Arial Black</vt:lpstr>
      <vt:lpstr>Calibri</vt:lpstr>
      <vt:lpstr>Overpass</vt:lpstr>
      <vt:lpstr>Segoe UI</vt:lpstr>
      <vt:lpstr>Ubuntu</vt:lpstr>
      <vt:lpstr>Wingdings</vt:lpstr>
      <vt:lpstr>NTI | TEMPLATE</vt:lpstr>
      <vt:lpstr>NTI Sustainability Summit 2025</vt:lpstr>
      <vt:lpstr>PowerPoint-præsentation</vt:lpstr>
      <vt:lpstr>PowerPoint-præsentation</vt:lpstr>
      <vt:lpstr>PowerPoint-præsentation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Nti Group</dc:title>
  <dc:subject/>
  <dc:creator>Bjørg Ida Stenild - NTI A/S</dc:creator>
  <cp:keywords/>
  <dc:description/>
  <cp:lastModifiedBy>Pernille Jensen - NTI Group</cp:lastModifiedBy>
  <cp:revision>1</cp:revision>
  <dcterms:created xsi:type="dcterms:W3CDTF">2023-09-19T08:12:29Z</dcterms:created>
  <dcterms:modified xsi:type="dcterms:W3CDTF">2024-12-06T12:10:55Z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0x010100FE675100E0CDF9469F46AF35D4C0AA86</vt:lpwstr>
  </property>
  <property fmtid="{D5CDD505-2E9C-101B-9397-08002B2CF9AE}" pid="3" name="MediaServiceImageTags">
    <vt:lpwstr/>
  </property>
</Properties>
</file>