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88" r:id="rId3"/>
    <p:sldId id="304" r:id="rId4"/>
    <p:sldId id="268" r:id="rId5"/>
    <p:sldId id="273" r:id="rId6"/>
    <p:sldId id="280" r:id="rId7"/>
    <p:sldId id="286" r:id="rId8"/>
    <p:sldId id="257" r:id="rId9"/>
    <p:sldId id="258" r:id="rId10"/>
    <p:sldId id="259" r:id="rId11"/>
    <p:sldId id="261" r:id="rId12"/>
    <p:sldId id="262" r:id="rId13"/>
    <p:sldId id="282" r:id="rId14"/>
    <p:sldId id="260" r:id="rId15"/>
    <p:sldId id="285" r:id="rId16"/>
    <p:sldId id="269" r:id="rId17"/>
    <p:sldId id="272" r:id="rId18"/>
    <p:sldId id="287" r:id="rId19"/>
    <p:sldId id="264" r:id="rId20"/>
    <p:sldId id="281" r:id="rId21"/>
    <p:sldId id="270" r:id="rId22"/>
    <p:sldId id="263" r:id="rId23"/>
    <p:sldId id="320" r:id="rId24"/>
    <p:sldId id="326" r:id="rId25"/>
    <p:sldId id="324" r:id="rId2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ers Bang Løgstrup - NTI A/S" initials="ABL-NA" lastIdx="2" clrIdx="0">
    <p:extLst>
      <p:ext uri="{19B8F6BF-5375-455C-9EA6-DF929625EA0E}">
        <p15:presenceInfo xmlns:p15="http://schemas.microsoft.com/office/powerpoint/2012/main" userId="S::ab@nti.dk::8a2768df-2d98-4872-815d-b131536fa5f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822"/>
    <a:srgbClr val="C45207"/>
    <a:srgbClr val="75AC2B"/>
    <a:srgbClr val="1D37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3" autoAdjust="0"/>
    <p:restoredTop sz="94660"/>
  </p:normalViewPr>
  <p:slideViewPr>
    <p:cSldViewPr>
      <p:cViewPr varScale="1">
        <p:scale>
          <a:sx n="114" d="100"/>
          <a:sy n="114" d="100"/>
        </p:scale>
        <p:origin x="14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a-DK"/>
              <a:t>Klik for at redigere undertiteltypografien i masteren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1120" y="5857587"/>
            <a:ext cx="2057400" cy="365125"/>
          </a:xfrm>
        </p:spPr>
        <p:txBody>
          <a:bodyPr/>
          <a:lstStyle/>
          <a:p>
            <a:fld id="{FC399D31-A40F-4C90-98B2-7BDC0D9B1482}" type="datetime1">
              <a:rPr lang="da-DK" smtClean="0"/>
              <a:t>16-12-2020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604211" y="4826809"/>
            <a:ext cx="4546806" cy="365125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  <p:pic>
        <p:nvPicPr>
          <p:cNvPr id="10" name="Billed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533" y="6461938"/>
            <a:ext cx="628650" cy="187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C8D9F8-351A-48C2-9C1E-8CF7DD40B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475" y="392821"/>
            <a:ext cx="1100990" cy="57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54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AC458-E5C6-4FAF-A3DD-590A8DFE2AFC}" type="datetime1">
              <a:rPr lang="da-DK" smtClean="0"/>
              <a:t>16-12-2020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998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AB74D-A16E-47E6-AFEC-2CC040C4F71F}" type="datetime1">
              <a:rPr lang="da-DK" smtClean="0"/>
              <a:t>16-12-2020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6181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er/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/>
              <a:t>Indsæt video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EBDB-B055-4AA1-AFAB-AAEAAF2AD1B4}" type="datetime1">
              <a:rPr lang="da-DK" smtClean="0"/>
              <a:t>16-12-2020</a:t>
            </a:fld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medieklip 6"/>
          <p:cNvSpPr>
            <a:spLocks noGrp="1"/>
          </p:cNvSpPr>
          <p:nvPr>
            <p:ph type="media" sz="quarter" idx="13"/>
          </p:nvPr>
        </p:nvSpPr>
        <p:spPr>
          <a:xfrm>
            <a:off x="628650" y="1621767"/>
            <a:ext cx="7886700" cy="447710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medie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07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28650" y="1847849"/>
            <a:ext cx="78867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0E7ED-2A48-441A-AE9A-18FC4997A730}" type="datetime1">
              <a:rPr lang="da-DK" smtClean="0"/>
              <a:t>16-12-2020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69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verskrift + kor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EBDB-B055-4AA1-AFAB-AAEAAF2AD1B4}" type="datetime1">
              <a:rPr lang="da-DK" smtClean="0"/>
              <a:t>16-12-2020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61813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ammenligning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EBDB-B055-4AA1-AFAB-AAEAAF2AD1B4}" type="datetime1">
              <a:rPr lang="da-DK" smtClean="0"/>
              <a:t>16-12-2020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754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EBDB-B055-4AA1-AFAB-AAEAAF2AD1B4}" type="datetime1">
              <a:rPr lang="da-DK" smtClean="0"/>
              <a:t>16-12-2020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976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C965-20A8-4840-BB7F-0D6C742B981F}" type="datetime1">
              <a:rPr lang="da-DK" smtClean="0"/>
              <a:t>16-12-2020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235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EFC-F1D0-4B8D-878E-A16D221D9F88}" type="datetime1">
              <a:rPr lang="da-DK" smtClean="0"/>
              <a:t>16-12-2020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590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69542-2E2E-4D8E-9E49-25F611EBDA83}" type="datetime1">
              <a:rPr lang="da-DK" smtClean="0"/>
              <a:t>16-12-2020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72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4CE3A-1616-416C-9002-6E374E4C4FFC}" type="datetime1">
              <a:rPr lang="da-DK" smtClean="0"/>
              <a:t>16-12-2020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8224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/>
              <a:t>Rediger</a:t>
            </a:r>
            <a:r>
              <a:rPr lang="en-US" noProof="0" dirty="0"/>
              <a:t> </a:t>
            </a:r>
            <a:r>
              <a:rPr lang="en-US" noProof="0" dirty="0" err="1"/>
              <a:t>typografien</a:t>
            </a:r>
            <a:r>
              <a:rPr lang="en-US" noProof="0" dirty="0"/>
              <a:t> </a:t>
            </a:r>
            <a:r>
              <a:rPr lang="en-US" noProof="0" dirty="0" err="1"/>
              <a:t>i</a:t>
            </a:r>
            <a:r>
              <a:rPr lang="en-US" noProof="0" dirty="0"/>
              <a:t> </a:t>
            </a:r>
            <a:r>
              <a:rPr lang="en-US" noProof="0" dirty="0" err="1"/>
              <a:t>masterens</a:t>
            </a:r>
            <a:endParaRPr lang="en-US" noProof="0" dirty="0"/>
          </a:p>
          <a:p>
            <a:pPr lvl="1"/>
            <a:r>
              <a:rPr lang="en-US" noProof="0" dirty="0" err="1"/>
              <a:t>Andet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2"/>
            <a:r>
              <a:rPr lang="en-US" noProof="0" dirty="0" err="1"/>
              <a:t>Tredje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3"/>
            <a:r>
              <a:rPr lang="en-US" noProof="0" dirty="0" err="1"/>
              <a:t>Fjerde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4"/>
            <a:r>
              <a:rPr lang="en-US" noProof="0" dirty="0" err="1"/>
              <a:t>Femte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AEBDB-B055-4AA1-AFAB-AAEAAF2AD1B4}" type="datetime1">
              <a:rPr lang="da-DK" smtClean="0"/>
              <a:t>16-12-2020</a:t>
            </a:fld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4630844" y="6356351"/>
            <a:ext cx="38845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65385-E930-458A-B1EF-65E15707FEDE}" type="slidenum">
              <a:rPr lang="da-DK" smtClean="0"/>
              <a:t>‹nr.›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1419647" y="6356350"/>
            <a:ext cx="45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Ubuntu"/>
                <a:cs typeface="Ubuntu"/>
              </a:defRPr>
            </a:lvl1pPr>
          </a:lstStyle>
          <a:p>
            <a:endParaRPr lang="da-DK"/>
          </a:p>
        </p:txBody>
      </p:sp>
      <p:sp>
        <p:nvSpPr>
          <p:cNvPr id="9" name="Tekstboks 9"/>
          <p:cNvSpPr txBox="1"/>
          <p:nvPr/>
        </p:nvSpPr>
        <p:spPr>
          <a:xfrm>
            <a:off x="1015280" y="6277648"/>
            <a:ext cx="4877354" cy="5359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sz="750" b="0" baseline="0" noProof="0" dirty="0">
                <a:solidFill>
                  <a:schemeClr val="bg2">
                    <a:lumMod val="10000"/>
                  </a:schemeClr>
                </a:solidFill>
                <a:latin typeface="Overpass" panose="00000500000000000000" pitchFamily="2" charset="0"/>
                <a:cs typeface="Ubuntu"/>
              </a:rPr>
              <a:t>Denmark  ·  Germany  ·  Iceland  ·  Norway  ·  Sweden  ·  The Netherlands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B0A2B99-7106-4FEC-A2A3-6C0631D055C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7" y="6441219"/>
            <a:ext cx="402241" cy="208706"/>
          </a:xfrm>
          <a:prstGeom prst="rect">
            <a:avLst/>
          </a:prstGeom>
        </p:spPr>
      </p:pic>
      <p:pic>
        <p:nvPicPr>
          <p:cNvPr id="10" name="Billede 9">
            <a:extLst>
              <a:ext uri="{FF2B5EF4-FFF2-40B4-BE49-F238E27FC236}">
                <a16:creationId xmlns:a16="http://schemas.microsoft.com/office/drawing/2014/main" id="{4009AEAF-2630-490C-A0D8-F561742B826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6289341"/>
            <a:ext cx="1610894" cy="355507"/>
          </a:xfrm>
          <a:prstGeom prst="rect">
            <a:avLst/>
          </a:prstGeom>
        </p:spPr>
      </p:pic>
      <p:pic>
        <p:nvPicPr>
          <p:cNvPr id="11" name="Billede 10">
            <a:extLst>
              <a:ext uri="{FF2B5EF4-FFF2-40B4-BE49-F238E27FC236}">
                <a16:creationId xmlns:a16="http://schemas.microsoft.com/office/drawing/2014/main" id="{B310D975-1F22-4CB5-B993-23C33EB7877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5689" y="5773725"/>
            <a:ext cx="1234386" cy="49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2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000000"/>
          </a:solidFill>
          <a:latin typeface="Ubuntu"/>
          <a:ea typeface="Tinos" panose="02020603050405020304" pitchFamily="18" charset="0"/>
          <a:cs typeface="Ubuntu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D20005"/>
        </a:buClr>
        <a:buFont typeface="Wingdings" charset="2"/>
        <a:buChar char="§"/>
        <a:defRPr sz="2100" kern="1200">
          <a:solidFill>
            <a:srgbClr val="000000"/>
          </a:solidFill>
          <a:latin typeface="Overpass" panose="00000500000000000000" pitchFamily="2" charset="0"/>
          <a:ea typeface="+mn-ea"/>
          <a:cs typeface="Overpass" panose="00000500000000000000" pitchFamily="2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D20005"/>
        </a:buClr>
        <a:buFont typeface="Wingdings" charset="2"/>
        <a:buChar char="§"/>
        <a:defRPr sz="1800" kern="1200">
          <a:solidFill>
            <a:srgbClr val="000000"/>
          </a:solidFill>
          <a:latin typeface="Overpass" panose="00000500000000000000" pitchFamily="2" charset="0"/>
          <a:ea typeface="+mn-ea"/>
          <a:cs typeface="Overpass" panose="00000500000000000000" pitchFamily="2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D20005"/>
        </a:buClr>
        <a:buFont typeface="Wingdings" charset="2"/>
        <a:buChar char="§"/>
        <a:defRPr sz="1500" kern="1200">
          <a:solidFill>
            <a:srgbClr val="000000"/>
          </a:solidFill>
          <a:latin typeface="Overpass" panose="00000500000000000000" pitchFamily="2" charset="0"/>
          <a:ea typeface="+mn-ea"/>
          <a:cs typeface="Overpass" panose="00000500000000000000" pitchFamily="2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D20005"/>
        </a:buClr>
        <a:buFont typeface="Wingdings" charset="2"/>
        <a:buChar char="§"/>
        <a:defRPr sz="1350" kern="1200">
          <a:solidFill>
            <a:srgbClr val="000000"/>
          </a:solidFill>
          <a:latin typeface="Overpass" panose="00000500000000000000" pitchFamily="2" charset="0"/>
          <a:ea typeface="+mn-ea"/>
          <a:cs typeface="Overpass" panose="00000500000000000000" pitchFamily="2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D20005"/>
        </a:buClr>
        <a:buFont typeface="Wingdings" charset="2"/>
        <a:buChar char="§"/>
        <a:defRPr sz="1350" kern="1200">
          <a:solidFill>
            <a:srgbClr val="000000"/>
          </a:solidFill>
          <a:latin typeface="Overpass" panose="00000500000000000000" pitchFamily="2" charset="0"/>
          <a:ea typeface="+mn-ea"/>
          <a:cs typeface="Overpass" panose="00000500000000000000" pitchFamily="2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youtube.com/watch?v=kveVsE3teT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veVsE3teTE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veVsE3teTE?feature=oembed" TargetMode="Externa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gPH7Ucpimw?start=4&amp;feature=oembed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ly@nti.dk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LIkW9gR4VU?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6292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da-DK" sz="3600" dirty="0"/>
              <a:t>Velkommen - Vi starter om lidt…</a:t>
            </a:r>
            <a:br>
              <a:rPr lang="da-DK" sz="3600" dirty="0"/>
            </a:br>
            <a:r>
              <a:rPr lang="da-DK" sz="3600" dirty="0"/>
              <a:t>Fusion 360 Design &amp; Formgivning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2050" name="Picture 2" descr="Autodesk releases automotive design showreel - Car Body Design">
            <a:extLst>
              <a:ext uri="{FF2B5EF4-FFF2-40B4-BE49-F238E27FC236}">
                <a16:creationId xmlns:a16="http://schemas.microsoft.com/office/drawing/2014/main" id="{6EBA40B9-4242-43B4-A742-12A53B6530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9" b="2313"/>
          <a:stretch/>
        </p:blipFill>
        <p:spPr bwMode="auto">
          <a:xfrm>
            <a:off x="852412" y="1700808"/>
            <a:ext cx="7896051" cy="4394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281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41" y="-237951"/>
            <a:ext cx="9742874" cy="48511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007" y="-157659"/>
            <a:ext cx="9144000" cy="455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3473" y="-56387"/>
            <a:ext cx="9001000" cy="44817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93598"/>
            <a:ext cx="6038581" cy="30067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3192179"/>
            <a:ext cx="6408712" cy="31910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893" y="3282066"/>
            <a:ext cx="6228184" cy="310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89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1412776"/>
            <a:ext cx="8103405" cy="40348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43" y="1412776"/>
            <a:ext cx="8103405" cy="4034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12776"/>
            <a:ext cx="8103405" cy="403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41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4164" y="1624725"/>
            <a:ext cx="8838492" cy="46125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1" r="56459"/>
          <a:stretch/>
        </p:blipFill>
        <p:spPr>
          <a:xfrm>
            <a:off x="797617" y="1217171"/>
            <a:ext cx="7560840" cy="48091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0" r="57149"/>
          <a:stretch/>
        </p:blipFill>
        <p:spPr>
          <a:xfrm>
            <a:off x="797617" y="3501008"/>
            <a:ext cx="7560840" cy="486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45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89D3385-22DE-452F-9B2F-50A221455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 t="17451" r="14578" b="9050"/>
          <a:stretch/>
        </p:blipFill>
        <p:spPr bwMode="auto">
          <a:xfrm>
            <a:off x="2279595" y="1412776"/>
            <a:ext cx="460851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D491633-EDD8-4671-A8DA-32E7B26E41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5" t="12200" r="7174" b="5325"/>
          <a:stretch/>
        </p:blipFill>
        <p:spPr bwMode="auto">
          <a:xfrm>
            <a:off x="2279595" y="1412776"/>
            <a:ext cx="4584810" cy="4738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FBF7AB65-4EB0-46B7-82C1-3EF07A2CFD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0" r="7053" b="2313"/>
          <a:stretch/>
        </p:blipFill>
        <p:spPr bwMode="auto">
          <a:xfrm>
            <a:off x="2278967" y="1412776"/>
            <a:ext cx="4705143" cy="4738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9506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3739" y="1340767"/>
            <a:ext cx="8765939" cy="43647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3" y="1340767"/>
            <a:ext cx="8765939" cy="43647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77" y="1340767"/>
            <a:ext cx="8765939" cy="436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02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Kande skabes med 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4" name="Kande_med_voice_over">
            <a:hlinkClick r:id="" action="ppaction://media"/>
            <a:extLst>
              <a:ext uri="{FF2B5EF4-FFF2-40B4-BE49-F238E27FC236}">
                <a16:creationId xmlns:a16="http://schemas.microsoft.com/office/drawing/2014/main" id="{DCAAB259-5835-4207-BA16-F840DBB812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3164" y="1332826"/>
            <a:ext cx="7712186" cy="482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Design iteration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5206">
            <a:off x="-1087678" y="2223256"/>
            <a:ext cx="5275240" cy="26266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4745">
            <a:off x="83614" y="2020504"/>
            <a:ext cx="6014772" cy="29948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9537">
            <a:off x="1965927" y="2077564"/>
            <a:ext cx="5785580" cy="2880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9537">
            <a:off x="5181875" y="2204864"/>
            <a:ext cx="5736094" cy="2993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080809"/>
            <a:ext cx="6157620" cy="306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404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 skaber en stol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1340768"/>
            <a:ext cx="10267920" cy="5040560"/>
          </a:xfrm>
        </p:spPr>
      </p:pic>
    </p:spTree>
    <p:extLst>
      <p:ext uri="{BB962C8B-B14F-4D97-AF65-F5344CB8AC3E}">
        <p14:creationId xmlns:p14="http://schemas.microsoft.com/office/powerpoint/2010/main" val="4201426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 skaber en stol</a:t>
            </a:r>
          </a:p>
        </p:txBody>
      </p:sp>
      <p:pic>
        <p:nvPicPr>
          <p:cNvPr id="5" name="Stolesæde_-_Voice_Over">
            <a:hlinkClick r:id="" action="ppaction://media"/>
            <a:extLst>
              <a:ext uri="{FF2B5EF4-FFF2-40B4-BE49-F238E27FC236}">
                <a16:creationId xmlns:a16="http://schemas.microsoft.com/office/drawing/2014/main" id="{BA5E52B1-7C5D-438A-920A-FADB3FA90C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1294091"/>
            <a:ext cx="7920879" cy="4950098"/>
          </a:xfrm>
        </p:spPr>
      </p:pic>
    </p:spTree>
    <p:extLst>
      <p:ext uri="{BB962C8B-B14F-4D97-AF65-F5344CB8AC3E}">
        <p14:creationId xmlns:p14="http://schemas.microsoft.com/office/powerpoint/2010/main" val="41899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Orphanage</a:t>
            </a:r>
            <a:r>
              <a:rPr lang="da-DK" dirty="0"/>
              <a:t> Guitars - Custom Made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7" y="3212976"/>
            <a:ext cx="7920880" cy="3600400"/>
          </a:xfrm>
        </p:spPr>
        <p:txBody>
          <a:bodyPr>
            <a:normAutofit/>
          </a:bodyPr>
          <a:lstStyle/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endParaRPr lang="da-DK" dirty="0">
              <a:hlinkClick r:id="rId2"/>
            </a:endParaRP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211" y="1460165"/>
            <a:ext cx="7002182" cy="470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60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600" y="116632"/>
            <a:ext cx="7772400" cy="1470025"/>
          </a:xfrm>
        </p:spPr>
        <p:txBody>
          <a:bodyPr/>
          <a:lstStyle/>
          <a:p>
            <a:r>
              <a:rPr lang="da-DK" dirty="0"/>
              <a:t>Fusion 360</a:t>
            </a:r>
            <a:br>
              <a:rPr lang="da-DK" dirty="0"/>
            </a:br>
            <a:r>
              <a:rPr lang="da-DK" dirty="0"/>
              <a:t> Design &amp; Formgivning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2665639" y="2204864"/>
            <a:ext cx="3810931" cy="3914912"/>
          </a:xfrm>
        </p:spPr>
        <p:txBody>
          <a:bodyPr/>
          <a:lstStyle/>
          <a:p>
            <a:pPr algn="l"/>
            <a:r>
              <a:rPr lang="da-DK" dirty="0"/>
              <a:t>Fagsælger Industri og Design</a:t>
            </a:r>
          </a:p>
          <a:p>
            <a:pPr algn="l"/>
            <a:r>
              <a:rPr lang="da-DK" dirty="0"/>
              <a:t>Jesper Lynnerup</a:t>
            </a:r>
          </a:p>
          <a:p>
            <a:pPr algn="l"/>
            <a:endParaRPr lang="da-DK" dirty="0"/>
          </a:p>
          <a:p>
            <a:pPr algn="l"/>
            <a:endParaRPr lang="da-DK" dirty="0"/>
          </a:p>
          <a:p>
            <a:pPr algn="l"/>
            <a:endParaRPr lang="da-DK" dirty="0"/>
          </a:p>
          <a:p>
            <a:pPr algn="l"/>
            <a:endParaRPr lang="da-DK" dirty="0"/>
          </a:p>
          <a:p>
            <a:pPr algn="l"/>
            <a:r>
              <a:rPr lang="da-DK" dirty="0"/>
              <a:t>Konsulent Industri og Design</a:t>
            </a:r>
          </a:p>
          <a:p>
            <a:pPr algn="l"/>
            <a:r>
              <a:rPr lang="da-DK" dirty="0"/>
              <a:t>Anders Bang Løgstrup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1542198-D669-4247-8645-67FE96C85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7624" y="2204864"/>
            <a:ext cx="1478015" cy="147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D0C2B11-B4CF-4B9C-A292-236899A62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00909" y="4312598"/>
            <a:ext cx="1464730" cy="146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570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Orphanage</a:t>
            </a:r>
            <a:r>
              <a:rPr lang="da-DK" dirty="0"/>
              <a:t> Guitars - Custom Made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7" y="3212976"/>
            <a:ext cx="7920880" cy="3600400"/>
          </a:xfrm>
        </p:spPr>
        <p:txBody>
          <a:bodyPr>
            <a:normAutofit/>
          </a:bodyPr>
          <a:lstStyle/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>
              <a:hlinkClick r:id="rId3"/>
            </a:endParaRPr>
          </a:p>
          <a:p>
            <a:endParaRPr lang="da-DK" dirty="0"/>
          </a:p>
        </p:txBody>
      </p:sp>
      <p:pic>
        <p:nvPicPr>
          <p:cNvPr id="5" name="Onlinemedier 4" title="Orphanage Guitars | American Made Custom CNC Guitars">
            <a:hlinkClick r:id="" action="ppaction://media"/>
            <a:extLst>
              <a:ext uri="{FF2B5EF4-FFF2-40B4-BE49-F238E27FC236}">
                <a16:creationId xmlns:a16="http://schemas.microsoft.com/office/drawing/2014/main" id="{697AA498-E5B0-44A0-AA52-76A200EB2E3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34497" y="1412776"/>
            <a:ext cx="768085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7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Paremetri</a:t>
            </a:r>
            <a:endParaRPr lang="da-DK" dirty="0"/>
          </a:p>
        </p:txBody>
      </p:sp>
      <p:pic>
        <p:nvPicPr>
          <p:cNvPr id="9" name="Parametrisk_Hobbykniv_-_Voice_Over">
            <a:hlinkClick r:id="" action="ppaction://media"/>
            <a:extLst>
              <a:ext uri="{FF2B5EF4-FFF2-40B4-BE49-F238E27FC236}">
                <a16:creationId xmlns:a16="http://schemas.microsoft.com/office/drawing/2014/main" id="{4776BC28-5276-47EF-B136-2A76428A45F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340768"/>
            <a:ext cx="7769338" cy="4855394"/>
          </a:xfrm>
        </p:spPr>
      </p:pic>
    </p:spTree>
    <p:extLst>
      <p:ext uri="{BB962C8B-B14F-4D97-AF65-F5344CB8AC3E}">
        <p14:creationId xmlns:p14="http://schemas.microsoft.com/office/powerpoint/2010/main" val="222679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Visualisering</a:t>
            </a:r>
          </a:p>
        </p:txBody>
      </p:sp>
      <p:pic>
        <p:nvPicPr>
          <p:cNvPr id="12" name="Onlinemedier 11" title="Rendering">
            <a:hlinkClick r:id="" action="ppaction://media"/>
            <a:extLst>
              <a:ext uri="{FF2B5EF4-FFF2-40B4-BE49-F238E27FC236}">
                <a16:creationId xmlns:a16="http://schemas.microsoft.com/office/drawing/2014/main" id="{DAC14D5A-FAAC-4335-9CE1-E6B401D675A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99592" y="1484784"/>
            <a:ext cx="7617191" cy="428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2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0A882C-E264-460A-AF94-D2C8BCB77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Fusion360 Kursus muligheder </a:t>
            </a:r>
          </a:p>
        </p:txBody>
      </p:sp>
      <p:pic>
        <p:nvPicPr>
          <p:cNvPr id="6" name="Pladsholder til indhold 5">
            <a:extLst>
              <a:ext uri="{FF2B5EF4-FFF2-40B4-BE49-F238E27FC236}">
                <a16:creationId xmlns:a16="http://schemas.microsoft.com/office/drawing/2014/main" id="{4F49396A-9936-49B6-B391-4C8562DDC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412776"/>
            <a:ext cx="3661615" cy="2952328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16936306-6645-4041-BBA2-48DA9D48FD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65" b="662"/>
          <a:stretch/>
        </p:blipFill>
        <p:spPr>
          <a:xfrm>
            <a:off x="4129159" y="1432383"/>
            <a:ext cx="4231020" cy="468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88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37F65-6C40-4DB5-8E47-8C9C0F8ED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Leje af Fusion 360 licenser (årligt)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AE3AA29A-DEE1-4FAA-922A-8A5CFCB1B0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412776"/>
            <a:ext cx="2606370" cy="3629730"/>
          </a:xfrm>
          <a:prstGeom prst="rect">
            <a:avLst/>
          </a:prstGeom>
        </p:spPr>
      </p:pic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0A81C872-9C62-4219-B47C-ACC393810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24</a:t>
            </a:fld>
            <a:endParaRPr lang="da-DK"/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A78AF1C4-CC20-4711-8120-1854CDB3554A}"/>
              </a:ext>
            </a:extLst>
          </p:cNvPr>
          <p:cNvSpPr txBox="1"/>
          <p:nvPr/>
        </p:nvSpPr>
        <p:spPr>
          <a:xfrm>
            <a:off x="3152250" y="3645024"/>
            <a:ext cx="36519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N.B.</a:t>
            </a:r>
          </a:p>
          <a:p>
            <a:r>
              <a:rPr lang="da-DK" dirty="0"/>
              <a:t>Har virksomheden i forvejen en </a:t>
            </a:r>
            <a:r>
              <a:rPr lang="da-DK" dirty="0" err="1"/>
              <a:t>Inventor</a:t>
            </a:r>
            <a:r>
              <a:rPr lang="da-DK" dirty="0"/>
              <a:t>-licens (PDM-Collection), så medfølger Fusion 360 uden ekstra omkostninger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60992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194F3C-CE9F-4AAD-A6D7-90CF6E272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Tak for i dag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63A3E32-4D92-48D1-A0B2-FDB9CE405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174" y="1847849"/>
            <a:ext cx="7886176" cy="4351338"/>
          </a:xfrm>
        </p:spPr>
        <p:txBody>
          <a:bodyPr/>
          <a:lstStyle/>
          <a:p>
            <a:r>
              <a:rPr lang="da-DK" dirty="0"/>
              <a:t>Spørgsmål og kommentarer er meget velkomne 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a-DK" dirty="0">
              <a:solidFill>
                <a:schemeClr val="tx1"/>
              </a:solidFill>
            </a:endParaRPr>
          </a:p>
          <a:p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9F53673-35E8-41F6-BBC6-8DCDBB282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7D665385-E930-458A-B1EF-65E15707FEDE}" type="slidenum">
              <a:rPr lang="da-DK">
                <a:solidFill>
                  <a:srgbClr val="000000">
                    <a:tint val="75000"/>
                  </a:srgbClr>
                </a:solidFill>
                <a:latin typeface="Overpass"/>
              </a:rPr>
              <a:pPr defTabSz="685800">
                <a:defRPr/>
              </a:pPr>
              <a:t>25</a:t>
            </a:fld>
            <a:endParaRPr lang="da-DK">
              <a:solidFill>
                <a:srgbClr val="000000">
                  <a:tint val="75000"/>
                </a:srgbClr>
              </a:solidFill>
              <a:latin typeface="Overpass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37D1FCA-FA6F-47F5-83CF-2EED787F4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3592" y="2405352"/>
            <a:ext cx="1478015" cy="147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F98E5469-13A6-4E2F-AFB0-B24DE48CC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6877" y="4221088"/>
            <a:ext cx="1464730" cy="146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felt 6">
            <a:extLst>
              <a:ext uri="{FF2B5EF4-FFF2-40B4-BE49-F238E27FC236}">
                <a16:creationId xmlns:a16="http://schemas.microsoft.com/office/drawing/2014/main" id="{247A891A-8072-433B-B8E5-B9B00CB2D998}"/>
              </a:ext>
            </a:extLst>
          </p:cNvPr>
          <p:cNvSpPr txBox="1"/>
          <p:nvPr/>
        </p:nvSpPr>
        <p:spPr>
          <a:xfrm>
            <a:off x="2483768" y="2924944"/>
            <a:ext cx="41764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Vedr. salg, kurser etc. </a:t>
            </a:r>
          </a:p>
          <a:p>
            <a:r>
              <a:rPr lang="da-DK" dirty="0"/>
              <a:t>Jesper Lynnerup</a:t>
            </a:r>
          </a:p>
          <a:p>
            <a:r>
              <a:rPr lang="da-DK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jly@nti.dk</a:t>
            </a:r>
            <a:r>
              <a:rPr lang="da-DK" dirty="0"/>
              <a:t> 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r>
              <a:rPr lang="da-DK" dirty="0"/>
              <a:t>Vedr. produkt relaterede spørgsmål Anders Bang Løgstrup</a:t>
            </a:r>
          </a:p>
          <a:p>
            <a:r>
              <a:rPr lang="da-DK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ab@nti.dk</a:t>
            </a:r>
            <a:r>
              <a:rPr lang="da-DK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487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38BE3C-C194-4F0C-A2B0-C1401CDB4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Praktiske oplysninger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A49FFC9-8CE6-48F9-9CAE-7EE9FB604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Alle deltagere er ”</a:t>
            </a:r>
            <a:r>
              <a:rPr lang="da-DK" dirty="0" err="1"/>
              <a:t>muted</a:t>
            </a:r>
            <a:r>
              <a:rPr lang="da-DK" dirty="0"/>
              <a:t>”</a:t>
            </a:r>
          </a:p>
          <a:p>
            <a:r>
              <a:rPr lang="da-DK" dirty="0"/>
              <a:t>Spørgsmål besvares til sidst i webinaret</a:t>
            </a:r>
          </a:p>
          <a:p>
            <a:r>
              <a:rPr lang="da-DK" dirty="0"/>
              <a:t>Spørgsmål i panelet til højre i ”</a:t>
            </a:r>
            <a:r>
              <a:rPr lang="da-DK" dirty="0" err="1"/>
              <a:t>Questions</a:t>
            </a:r>
            <a:r>
              <a:rPr lang="da-DK" dirty="0"/>
              <a:t>” </a:t>
            </a:r>
          </a:p>
          <a:p>
            <a:r>
              <a:rPr lang="da-DK" dirty="0" err="1"/>
              <a:t>Raise</a:t>
            </a:r>
            <a:r>
              <a:rPr lang="da-DK" dirty="0"/>
              <a:t> </a:t>
            </a:r>
            <a:r>
              <a:rPr lang="da-DK" dirty="0" err="1"/>
              <a:t>hand</a:t>
            </a:r>
            <a:endParaRPr lang="da-DK" dirty="0"/>
          </a:p>
          <a:p>
            <a:r>
              <a:rPr lang="da-DK" dirty="0"/>
              <a:t>Spørgeskema efter webinaret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1FE7A4-C98D-45C5-B23B-F9395DB8C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65385-E930-458A-B1EF-65E15707FEDE}" type="slidenum">
              <a:rPr lang="da-DK" smtClean="0"/>
              <a:t>3</a:t>
            </a:fld>
            <a:endParaRPr lang="da-DK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D1F08A04-4554-48AE-ADF3-B58B3F1B5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926" y="3169806"/>
            <a:ext cx="2802879" cy="18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98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351338"/>
          </a:xfrm>
        </p:spPr>
        <p:txBody>
          <a:bodyPr>
            <a:normAutofit/>
          </a:bodyPr>
          <a:lstStyle/>
          <a:p>
            <a:r>
              <a:rPr lang="da-DK" dirty="0"/>
              <a:t>Introduktion til Fusion 360</a:t>
            </a:r>
          </a:p>
          <a:p>
            <a:r>
              <a:rPr lang="da-DK" dirty="0"/>
              <a:t>T-</a:t>
            </a:r>
            <a:r>
              <a:rPr lang="da-DK" dirty="0" err="1"/>
              <a:t>Splines</a:t>
            </a:r>
            <a:r>
              <a:rPr lang="da-DK" dirty="0"/>
              <a:t> (</a:t>
            </a:r>
            <a:r>
              <a:rPr lang="da-DK" dirty="0" err="1"/>
              <a:t>Free</a:t>
            </a:r>
            <a:r>
              <a:rPr lang="da-DK" dirty="0"/>
              <a:t> Form)</a:t>
            </a:r>
          </a:p>
          <a:p>
            <a:r>
              <a:rPr lang="da-DK" dirty="0"/>
              <a:t>Design-iteration</a:t>
            </a:r>
          </a:p>
          <a:p>
            <a:r>
              <a:rPr lang="da-DK" dirty="0"/>
              <a:t>Fusion 360 virksomhed med succes</a:t>
            </a:r>
          </a:p>
          <a:p>
            <a:r>
              <a:rPr lang="da-DK" dirty="0" err="1"/>
              <a:t>Parametriske</a:t>
            </a:r>
            <a:r>
              <a:rPr lang="da-DK" dirty="0"/>
              <a:t> egenskaber</a:t>
            </a:r>
          </a:p>
          <a:p>
            <a:r>
              <a:rPr lang="da-DK" dirty="0"/>
              <a:t>Rendering</a:t>
            </a:r>
          </a:p>
          <a:p>
            <a:r>
              <a:rPr lang="da-DK" dirty="0"/>
              <a:t>Spørgsmål</a:t>
            </a:r>
          </a:p>
          <a:p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88684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06" t="14326" r="25453" b="17802"/>
          <a:stretch/>
        </p:blipFill>
        <p:spPr>
          <a:xfrm>
            <a:off x="827584" y="1059935"/>
            <a:ext cx="7200800" cy="50405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Introduktion til Fusion 360</a:t>
            </a:r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DF2DE9A7-65D4-447D-866B-F3F185EFE10A}"/>
              </a:ext>
            </a:extLst>
          </p:cNvPr>
          <p:cNvSpPr txBox="1"/>
          <p:nvPr/>
        </p:nvSpPr>
        <p:spPr>
          <a:xfrm rot="19277652">
            <a:off x="5208390" y="3475483"/>
            <a:ext cx="1245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/>
              <a:t>Cloud</a:t>
            </a:r>
            <a:r>
              <a:rPr lang="da-DK" sz="2000" dirty="0"/>
              <a:t> </a:t>
            </a:r>
            <a:r>
              <a:rPr lang="da-DK" sz="2000" b="1" dirty="0"/>
              <a:t>UI</a:t>
            </a:r>
            <a:endParaRPr lang="en-GB" sz="2000" b="1" dirty="0"/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E0E5AC0C-667E-41F5-987C-A482F16A15FE}"/>
              </a:ext>
            </a:extLst>
          </p:cNvPr>
          <p:cNvSpPr txBox="1"/>
          <p:nvPr/>
        </p:nvSpPr>
        <p:spPr>
          <a:xfrm rot="19277652">
            <a:off x="2001821" y="3571799"/>
            <a:ext cx="2249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/>
              <a:t>Utroligt Intuitivt</a:t>
            </a:r>
            <a:endParaRPr lang="en-GB" sz="2000" dirty="0"/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72BFFFB1-C9CD-4C5B-ADC1-0CEEE297787E}"/>
              </a:ext>
            </a:extLst>
          </p:cNvPr>
          <p:cNvSpPr txBox="1"/>
          <p:nvPr/>
        </p:nvSpPr>
        <p:spPr>
          <a:xfrm rot="19277652">
            <a:off x="6336112" y="3167705"/>
            <a:ext cx="2564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/>
              <a:t>Kombinerer mange discipliner i et produkt</a:t>
            </a:r>
            <a:endParaRPr lang="en-GB" sz="2000" b="1" dirty="0"/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FE072497-AC72-4CB9-BD47-62E10A409BBE}"/>
              </a:ext>
            </a:extLst>
          </p:cNvPr>
          <p:cNvSpPr txBox="1"/>
          <p:nvPr/>
        </p:nvSpPr>
        <p:spPr>
          <a:xfrm>
            <a:off x="3093052" y="5521476"/>
            <a:ext cx="2457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/>
              <a:t>Attraktiv pris!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36110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Fusion 360 discipliner</a:t>
            </a:r>
            <a:endParaRPr lang="en-GB" sz="3600" dirty="0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C21874B3-1E69-4A6A-8C14-98BE4DFB9C84}"/>
              </a:ext>
            </a:extLst>
          </p:cNvPr>
          <p:cNvSpPr txBox="1"/>
          <p:nvPr/>
        </p:nvSpPr>
        <p:spPr>
          <a:xfrm>
            <a:off x="632770" y="1459856"/>
            <a:ext cx="71117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err="1"/>
              <a:t>Parametrisk</a:t>
            </a:r>
            <a:r>
              <a:rPr lang="da-DK" sz="2400" dirty="0"/>
              <a:t>, Direct og </a:t>
            </a:r>
            <a:r>
              <a:rPr lang="da-DK" sz="2400" dirty="0" err="1"/>
              <a:t>Free</a:t>
            </a:r>
            <a:r>
              <a:rPr lang="da-DK" sz="2400" dirty="0"/>
              <a:t> Form modellering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Dokumenthåndtering i </a:t>
            </a:r>
            <a:r>
              <a:rPr lang="da-DK" sz="2400" dirty="0" err="1"/>
              <a:t>Cloud’en</a:t>
            </a:r>
            <a:endParaRPr lang="da-DK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Samlinger og Styklister (BOM)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2D tegninger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Visualisering (Animation og Rendering)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Styrkeberegning (Avanceret FEA og CFD)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Generative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/>
              <a:t>CAM (Drejning + 2, 3 og 5 akset bearbejdning)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7361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Introduktion til Fusion 360</a:t>
            </a:r>
          </a:p>
        </p:txBody>
      </p:sp>
      <p:pic>
        <p:nvPicPr>
          <p:cNvPr id="3" name="Onlinemedier 2" title="I use Fusion 360 - One Product. Unlimited Possibilities.">
            <a:hlinkClick r:id="" action="ppaction://media"/>
            <a:extLst>
              <a:ext uri="{FF2B5EF4-FFF2-40B4-BE49-F238E27FC236}">
                <a16:creationId xmlns:a16="http://schemas.microsoft.com/office/drawing/2014/main" id="{7D9D66EE-C70D-47E4-B3E9-B2507A70823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99592" y="1484784"/>
            <a:ext cx="7845042" cy="441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4" y="518953"/>
            <a:ext cx="5784100" cy="2880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527" y="653100"/>
            <a:ext cx="5412329" cy="2694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3138"/>
            <a:ext cx="8064896" cy="4015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87517"/>
            <a:ext cx="9144000" cy="4552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510" y="2584996"/>
            <a:ext cx="9144000" cy="4552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5050" y="2529869"/>
            <a:ext cx="91440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57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499" y="-243408"/>
            <a:ext cx="9144000" cy="4552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9085" y="-171400"/>
            <a:ext cx="9144000" cy="455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7" y="-243408"/>
            <a:ext cx="9144000" cy="4552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829" y="2305050"/>
            <a:ext cx="9144000" cy="4552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6415" y="2440501"/>
            <a:ext cx="9144000" cy="4552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77" y="2363480"/>
            <a:ext cx="9144000" cy="45529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T-</a:t>
            </a:r>
            <a:r>
              <a:rPr lang="da-DK" dirty="0" err="1"/>
              <a:t>Splines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11832037"/>
      </p:ext>
    </p:extLst>
  </p:cSld>
  <p:clrMapOvr>
    <a:masterClrMapping/>
  </p:clrMapOvr>
</p:sld>
</file>

<file path=ppt/theme/theme1.xml><?xml version="1.0" encoding="utf-8"?>
<a:theme xmlns:a="http://schemas.openxmlformats.org/drawingml/2006/main" name="NTI PPTemplate_Updated">
  <a:themeElements>
    <a:clrScheme name="Brugerdefineret 1">
      <a:dk1>
        <a:srgbClr val="000000"/>
      </a:dk1>
      <a:lt1>
        <a:srgbClr val="FFFFFF"/>
      </a:lt1>
      <a:dk2>
        <a:srgbClr val="DE0200"/>
      </a:dk2>
      <a:lt2>
        <a:srgbClr val="263038"/>
      </a:lt2>
      <a:accent1>
        <a:srgbClr val="737D85"/>
      </a:accent1>
      <a:accent2>
        <a:srgbClr val="F2F1EE"/>
      </a:accent2>
      <a:accent3>
        <a:srgbClr val="006FB6"/>
      </a:accent3>
      <a:accent4>
        <a:srgbClr val="367A00"/>
      </a:accent4>
      <a:accent5>
        <a:srgbClr val="065B5B"/>
      </a:accent5>
      <a:accent6>
        <a:srgbClr val="065B5B"/>
      </a:accent6>
      <a:hlink>
        <a:srgbClr val="7F7F7F"/>
      </a:hlink>
      <a:folHlink>
        <a:srgbClr val="7F7F7F"/>
      </a:folHlink>
    </a:clrScheme>
    <a:fontScheme name="Brugerdefineret 1">
      <a:majorFont>
        <a:latin typeface="Ubuntu"/>
        <a:ea typeface=""/>
        <a:cs typeface=""/>
      </a:majorFont>
      <a:minorFont>
        <a:latin typeface="Overpass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TI PowerPoint" id="{A1F41EB6-178A-4E13-B602-2430E799EA47}" vid="{0835594B-4146-4E72-9DDF-CE20339D3E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NTI PowerPoint</Template>
  <TotalTime>8540</TotalTime>
  <Words>254</Words>
  <Application>Microsoft Office PowerPoint</Application>
  <PresentationFormat>Skærmshow (4:3)</PresentationFormat>
  <Paragraphs>92</Paragraphs>
  <Slides>25</Slides>
  <Notes>0</Notes>
  <HiddenSlides>0</HiddenSlides>
  <MMClips>6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25</vt:i4>
      </vt:variant>
    </vt:vector>
  </HeadingPairs>
  <TitlesOfParts>
    <vt:vector size="30" baseType="lpstr">
      <vt:lpstr>Arial</vt:lpstr>
      <vt:lpstr>Overpass</vt:lpstr>
      <vt:lpstr>Ubuntu</vt:lpstr>
      <vt:lpstr>Wingdings</vt:lpstr>
      <vt:lpstr>NTI PPTemplate_Updated</vt:lpstr>
      <vt:lpstr>Velkommen - Vi starter om lidt… Fusion 360 Design &amp; Formgivning</vt:lpstr>
      <vt:lpstr>Fusion 360  Design &amp; Formgivning</vt:lpstr>
      <vt:lpstr>Praktiske oplysninger </vt:lpstr>
      <vt:lpstr>Agenda</vt:lpstr>
      <vt:lpstr>Introduktion til Fusion 360</vt:lpstr>
      <vt:lpstr>Fusion 360 discipliner</vt:lpstr>
      <vt:lpstr>Introduktion til Fusion 360</vt:lpstr>
      <vt:lpstr>T-Splines</vt:lpstr>
      <vt:lpstr>T-Splines</vt:lpstr>
      <vt:lpstr>T-Splines</vt:lpstr>
      <vt:lpstr>T-Splines</vt:lpstr>
      <vt:lpstr>T-Splines</vt:lpstr>
      <vt:lpstr>T-splines</vt:lpstr>
      <vt:lpstr>T-Splines</vt:lpstr>
      <vt:lpstr>Kande skabes med T-Splines</vt:lpstr>
      <vt:lpstr>Design iteration</vt:lpstr>
      <vt:lpstr>Vi skaber en stol</vt:lpstr>
      <vt:lpstr>Vi skaber en stol</vt:lpstr>
      <vt:lpstr>Orphanage Guitars - Custom Made</vt:lpstr>
      <vt:lpstr>Orphanage Guitars - Custom Made</vt:lpstr>
      <vt:lpstr>Paremetri</vt:lpstr>
      <vt:lpstr>Visualisering</vt:lpstr>
      <vt:lpstr>Fusion360 Kursus muligheder </vt:lpstr>
      <vt:lpstr>Leje af Fusion 360 licenser (årligt)</vt:lpstr>
      <vt:lpstr>Tak for i dag </vt:lpstr>
    </vt:vector>
  </TitlesOfParts>
  <Company>NTI CADcenter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Anders Bang Sørensen - NTI CADcenter A/S</dc:creator>
  <cp:lastModifiedBy>Anders Bang Løgstrup - NTI A/S</cp:lastModifiedBy>
  <cp:revision>118</cp:revision>
  <dcterms:created xsi:type="dcterms:W3CDTF">2014-05-08T09:23:48Z</dcterms:created>
  <dcterms:modified xsi:type="dcterms:W3CDTF">2020-12-16T09:51:58Z</dcterms:modified>
</cp:coreProperties>
</file>